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63"/>
  </p:notesMasterIdLst>
  <p:handoutMasterIdLst>
    <p:handoutMasterId r:id="rId64"/>
  </p:handoutMasterIdLst>
  <p:sldIdLst>
    <p:sldId id="256" r:id="rId3"/>
    <p:sldId id="257" r:id="rId4"/>
    <p:sldId id="329" r:id="rId5"/>
    <p:sldId id="271" r:id="rId6"/>
    <p:sldId id="272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330" r:id="rId17"/>
    <p:sldId id="331" r:id="rId18"/>
    <p:sldId id="267" r:id="rId19"/>
    <p:sldId id="268" r:id="rId20"/>
    <p:sldId id="269" r:id="rId21"/>
    <p:sldId id="258" r:id="rId22"/>
    <p:sldId id="260" r:id="rId23"/>
    <p:sldId id="261" r:id="rId24"/>
    <p:sldId id="262" r:id="rId25"/>
    <p:sldId id="263" r:id="rId26"/>
    <p:sldId id="266" r:id="rId27"/>
    <p:sldId id="328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7" r:id="rId62"/>
  </p:sldIdLst>
  <p:sldSz cx="12188825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5274" autoAdjust="0"/>
  </p:normalViewPr>
  <p:slideViewPr>
    <p:cSldViewPr>
      <p:cViewPr varScale="1">
        <p:scale>
          <a:sx n="69" d="100"/>
          <a:sy n="69" d="100"/>
        </p:scale>
        <p:origin x="696" y="60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432"/>
    </p:cViewPr>
  </p:sorterViewPr>
  <p:notesViewPr>
    <p:cSldViewPr showGuides="1">
      <p:cViewPr varScale="1">
        <p:scale>
          <a:sx n="52" d="100"/>
          <a:sy n="52" d="100"/>
        </p:scale>
        <p:origin x="2922" y="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CEFE2D-155B-418F-A4F2-5FC5CCA85C4A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804B56-5CC8-46E6-9089-22388B7EB509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</a:t>
          </a:r>
          <a:r>
            <a:rPr lang="en-US" sz="3000" dirty="0" smtClean="0"/>
            <a:t>LIGNMENT</a:t>
          </a:r>
          <a:endParaRPr lang="en-US" sz="3000" dirty="0"/>
        </a:p>
      </dgm:t>
    </dgm:pt>
    <dgm:pt modelId="{DE6BDC9C-D349-4AF1-84C1-4D98F9BD2506}" type="parTrans" cxnId="{E933E3F4-7ED2-478D-8295-37A793176A85}">
      <dgm:prSet/>
      <dgm:spPr/>
      <dgm:t>
        <a:bodyPr/>
        <a:lstStyle/>
        <a:p>
          <a:endParaRPr lang="en-US"/>
        </a:p>
      </dgm:t>
    </dgm:pt>
    <dgm:pt modelId="{828758E5-6E36-47DC-8BD5-B8A5D7AC6D94}" type="sibTrans" cxnId="{E933E3F4-7ED2-478D-8295-37A793176A85}">
      <dgm:prSet/>
      <dgm:spPr/>
      <dgm:t>
        <a:bodyPr/>
        <a:lstStyle/>
        <a:p>
          <a:endParaRPr lang="en-US"/>
        </a:p>
      </dgm:t>
    </dgm:pt>
    <dgm:pt modelId="{EF9E044F-7CF9-4004-A35C-48F67D807D1C}">
      <dgm:prSet phldrT="[Text]" custT="1"/>
      <dgm:spPr/>
      <dgm:t>
        <a:bodyPr/>
        <a:lstStyle/>
        <a:p>
          <a:r>
            <a:rPr lang="en-US" sz="1400" dirty="0" smtClean="0"/>
            <a:t> </a:t>
          </a:r>
          <a:r>
            <a:rPr lang="en-US" sz="1600" dirty="0" smtClean="0"/>
            <a:t>STANDARDS MATTER, BUT WHAT IS YOUR GREATER VISION?</a:t>
          </a:r>
          <a:endParaRPr lang="en-US" sz="1600" dirty="0"/>
        </a:p>
      </dgm:t>
    </dgm:pt>
    <dgm:pt modelId="{33283595-D887-499D-A66D-70E8D54B2188}" type="parTrans" cxnId="{EEBE383D-A643-41BD-A4A5-D7B976EE8DB1}">
      <dgm:prSet/>
      <dgm:spPr/>
      <dgm:t>
        <a:bodyPr/>
        <a:lstStyle/>
        <a:p>
          <a:endParaRPr lang="en-US"/>
        </a:p>
      </dgm:t>
    </dgm:pt>
    <dgm:pt modelId="{F1362F3F-33F4-4753-B724-9006C1628746}" type="sibTrans" cxnId="{EEBE383D-A643-41BD-A4A5-D7B976EE8DB1}">
      <dgm:prSet/>
      <dgm:spPr/>
      <dgm:t>
        <a:bodyPr/>
        <a:lstStyle/>
        <a:p>
          <a:endParaRPr lang="en-US"/>
        </a:p>
      </dgm:t>
    </dgm:pt>
    <dgm:pt modelId="{8C4012C6-7C68-4426-8C7C-5C1562D2DD6E}">
      <dgm:prSet phldrT="[Text]" custT="1"/>
      <dgm:spPr/>
      <dgm:t>
        <a:bodyPr/>
        <a:lstStyle/>
        <a:p>
          <a:r>
            <a:rPr lang="en-US" sz="36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</a:t>
          </a:r>
          <a:r>
            <a:rPr lang="en-US" sz="3300" dirty="0" smtClean="0"/>
            <a:t>ULTURE</a:t>
          </a:r>
          <a:endParaRPr lang="en-US" sz="3300" dirty="0"/>
        </a:p>
      </dgm:t>
    </dgm:pt>
    <dgm:pt modelId="{55B50A53-A4EC-40E6-9173-EA5C154BED26}" type="parTrans" cxnId="{9B0EF935-A7E6-439A-A36B-DF0E6C844DDF}">
      <dgm:prSet/>
      <dgm:spPr/>
      <dgm:t>
        <a:bodyPr/>
        <a:lstStyle/>
        <a:p>
          <a:endParaRPr lang="en-US"/>
        </a:p>
      </dgm:t>
    </dgm:pt>
    <dgm:pt modelId="{751C814E-8364-4674-A648-7970806F876B}" type="sibTrans" cxnId="{9B0EF935-A7E6-439A-A36B-DF0E6C844DDF}">
      <dgm:prSet/>
      <dgm:spPr/>
      <dgm:t>
        <a:bodyPr/>
        <a:lstStyle/>
        <a:p>
          <a:endParaRPr lang="en-US"/>
        </a:p>
      </dgm:t>
    </dgm:pt>
    <dgm:pt modelId="{AC0D03DE-7D6A-40A9-AC3A-F20EFC129198}">
      <dgm:prSet phldrT="[Text]" custT="1"/>
      <dgm:spPr/>
      <dgm:t>
        <a:bodyPr/>
        <a:lstStyle/>
        <a:p>
          <a:r>
            <a:rPr lang="en-US" sz="1800" b="0" dirty="0" smtClean="0"/>
            <a:t> </a:t>
          </a:r>
          <a:r>
            <a:rPr lang="en-US" sz="1600" b="0" dirty="0" smtClean="0"/>
            <a:t>WHO DOES YOUR WORK EFFECT THE MOST? ARE YOU ACCESSING THEIR VOICES AS YOU PLAN?</a:t>
          </a:r>
          <a:endParaRPr lang="en-US" sz="1600" dirty="0"/>
        </a:p>
      </dgm:t>
    </dgm:pt>
    <dgm:pt modelId="{DD73AE9D-D50E-4EF7-8080-EE0D8AAFBF7E}" type="parTrans" cxnId="{615F3BC3-9B62-44E8-8CB8-5D3448740372}">
      <dgm:prSet/>
      <dgm:spPr/>
      <dgm:t>
        <a:bodyPr/>
        <a:lstStyle/>
        <a:p>
          <a:endParaRPr lang="en-US"/>
        </a:p>
      </dgm:t>
    </dgm:pt>
    <dgm:pt modelId="{DEEE550A-7674-4E19-950A-675B8006DE09}" type="sibTrans" cxnId="{615F3BC3-9B62-44E8-8CB8-5D3448740372}">
      <dgm:prSet/>
      <dgm:spPr/>
      <dgm:t>
        <a:bodyPr/>
        <a:lstStyle/>
        <a:p>
          <a:endParaRPr lang="en-US"/>
        </a:p>
      </dgm:t>
    </dgm:pt>
    <dgm:pt modelId="{AED0273B-136A-4C19-BE40-6637AB6CE138}">
      <dgm:prSet phldrT="[Text]"/>
      <dgm:spPr/>
      <dgm:t>
        <a:bodyPr/>
        <a:lstStyle/>
        <a:p>
          <a:r>
            <a:rPr lang="en-US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</a:t>
          </a:r>
          <a:r>
            <a:rPr lang="en-US" dirty="0" smtClean="0"/>
            <a:t>USTAINABILITY</a:t>
          </a:r>
          <a:endParaRPr lang="en-US" dirty="0"/>
        </a:p>
      </dgm:t>
    </dgm:pt>
    <dgm:pt modelId="{D14991E5-925F-443A-84B2-055C5945C8D5}" type="parTrans" cxnId="{5F7CAE36-8885-4048-884B-FC96DF6F0E7B}">
      <dgm:prSet/>
      <dgm:spPr/>
      <dgm:t>
        <a:bodyPr/>
        <a:lstStyle/>
        <a:p>
          <a:endParaRPr lang="en-US"/>
        </a:p>
      </dgm:t>
    </dgm:pt>
    <dgm:pt modelId="{80E8DD7B-6ADA-4C7C-8293-6EBEFA5461EF}" type="sibTrans" cxnId="{5F7CAE36-8885-4048-884B-FC96DF6F0E7B}">
      <dgm:prSet/>
      <dgm:spPr/>
      <dgm:t>
        <a:bodyPr/>
        <a:lstStyle/>
        <a:p>
          <a:endParaRPr lang="en-US"/>
        </a:p>
      </dgm:t>
    </dgm:pt>
    <dgm:pt modelId="{402B36EF-2328-4143-A459-26D756CEC24E}">
      <dgm:prSet phldrT="[Text]" custT="1"/>
      <dgm:spPr/>
      <dgm:t>
        <a:bodyPr/>
        <a:lstStyle/>
        <a:p>
          <a:r>
            <a:rPr lang="en-US" sz="1600" dirty="0" smtClean="0"/>
            <a:t>WHAT </a:t>
          </a:r>
          <a:r>
            <a:rPr lang="en-US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MATTERS?</a:t>
          </a:r>
          <a:endParaRPr lang="en-US" sz="1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F14028-D212-4194-BF23-C27A1F44C4A7}" type="parTrans" cxnId="{48730143-7941-44F2-84D7-20A1CCCF2B70}">
      <dgm:prSet/>
      <dgm:spPr/>
      <dgm:t>
        <a:bodyPr/>
        <a:lstStyle/>
        <a:p>
          <a:endParaRPr lang="en-US"/>
        </a:p>
      </dgm:t>
    </dgm:pt>
    <dgm:pt modelId="{B4195FD5-3B26-40A5-B952-D1D3424430FC}" type="sibTrans" cxnId="{48730143-7941-44F2-84D7-20A1CCCF2B70}">
      <dgm:prSet/>
      <dgm:spPr/>
      <dgm:t>
        <a:bodyPr/>
        <a:lstStyle/>
        <a:p>
          <a:endParaRPr lang="en-US"/>
        </a:p>
      </dgm:t>
    </dgm:pt>
    <dgm:pt modelId="{8894E8C7-C11B-4AA3-BEE9-6BB749DC5B43}">
      <dgm:prSet custT="1"/>
      <dgm:spPr/>
      <dgm:t>
        <a:bodyPr/>
        <a:lstStyle/>
        <a:p>
          <a:r>
            <a:rPr lang="en-US" sz="32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</a:t>
          </a:r>
          <a:r>
            <a:rPr lang="en-US" sz="3000" dirty="0" smtClean="0"/>
            <a:t>EPRESENTATION</a:t>
          </a:r>
          <a:endParaRPr lang="en-US" sz="3000" dirty="0"/>
        </a:p>
      </dgm:t>
    </dgm:pt>
    <dgm:pt modelId="{0E47BF56-E9F8-4EBC-A93E-398098DE6B64}" type="parTrans" cxnId="{7CBA7DB8-BA2F-4C1C-AA74-6876B83CCEA1}">
      <dgm:prSet/>
      <dgm:spPr/>
      <dgm:t>
        <a:bodyPr/>
        <a:lstStyle/>
        <a:p>
          <a:endParaRPr lang="en-US"/>
        </a:p>
      </dgm:t>
    </dgm:pt>
    <dgm:pt modelId="{7CEEC2E5-3E42-4787-A8DC-91E8FE42CB49}" type="sibTrans" cxnId="{7CBA7DB8-BA2F-4C1C-AA74-6876B83CCEA1}">
      <dgm:prSet/>
      <dgm:spPr/>
      <dgm:t>
        <a:bodyPr/>
        <a:lstStyle/>
        <a:p>
          <a:endParaRPr lang="en-US"/>
        </a:p>
      </dgm:t>
    </dgm:pt>
    <dgm:pt modelId="{088C40B7-3259-4407-B8FC-70B5C26968B0}">
      <dgm:prSet phldrT="[Text]" custT="1"/>
      <dgm:spPr/>
      <dgm:t>
        <a:bodyPr/>
        <a:lstStyle/>
        <a:p>
          <a:r>
            <a:rPr lang="en-US" sz="1600" dirty="0" smtClean="0"/>
            <a:t>HOW CAN YOU ENSURE THAT YOU BUILD SOMETHING THAT LASTS BEYOND THIS YEAR?</a:t>
          </a:r>
          <a:endParaRPr lang="en-US" sz="1600" dirty="0"/>
        </a:p>
      </dgm:t>
    </dgm:pt>
    <dgm:pt modelId="{1B362C16-CDC9-463C-9607-E3E857B441E4}" type="parTrans" cxnId="{92736350-70DC-410F-A774-3B633B459082}">
      <dgm:prSet/>
      <dgm:spPr/>
      <dgm:t>
        <a:bodyPr/>
        <a:lstStyle/>
        <a:p>
          <a:endParaRPr lang="en-US"/>
        </a:p>
      </dgm:t>
    </dgm:pt>
    <dgm:pt modelId="{19959582-66E8-471F-A118-79349747E62D}" type="sibTrans" cxnId="{92736350-70DC-410F-A774-3B633B459082}">
      <dgm:prSet/>
      <dgm:spPr/>
      <dgm:t>
        <a:bodyPr/>
        <a:lstStyle/>
        <a:p>
          <a:endParaRPr lang="en-US"/>
        </a:p>
      </dgm:t>
    </dgm:pt>
    <dgm:pt modelId="{C3D78CC0-757B-42EF-B160-CD21013E5279}" type="pres">
      <dgm:prSet presAssocID="{47CEFE2D-155B-418F-A4F2-5FC5CCA85C4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249F655-626F-4E2A-B08C-4563E4B11CA2}" type="pres">
      <dgm:prSet presAssocID="{AF804B56-5CC8-46E6-9089-22388B7EB509}" presName="circle1" presStyleLbl="node1" presStyleIdx="0" presStyleCnt="4"/>
      <dgm:spPr/>
    </dgm:pt>
    <dgm:pt modelId="{3BC0ECD7-634B-449C-AFD3-90FE9BA9A410}" type="pres">
      <dgm:prSet presAssocID="{AF804B56-5CC8-46E6-9089-22388B7EB509}" presName="space" presStyleCnt="0"/>
      <dgm:spPr/>
    </dgm:pt>
    <dgm:pt modelId="{FCF36B63-59DB-4F13-A671-E77C385EEFD3}" type="pres">
      <dgm:prSet presAssocID="{AF804B56-5CC8-46E6-9089-22388B7EB509}" presName="rect1" presStyleLbl="alignAcc1" presStyleIdx="0" presStyleCnt="4"/>
      <dgm:spPr/>
      <dgm:t>
        <a:bodyPr/>
        <a:lstStyle/>
        <a:p>
          <a:endParaRPr lang="en-US"/>
        </a:p>
      </dgm:t>
    </dgm:pt>
    <dgm:pt modelId="{756BCAA0-9784-45B0-BBB3-8B56E2709720}" type="pres">
      <dgm:prSet presAssocID="{8894E8C7-C11B-4AA3-BEE9-6BB749DC5B43}" presName="vertSpace2" presStyleLbl="node1" presStyleIdx="0" presStyleCnt="4"/>
      <dgm:spPr/>
    </dgm:pt>
    <dgm:pt modelId="{1B1FDB88-A62A-4CCB-B0EC-077177656FF6}" type="pres">
      <dgm:prSet presAssocID="{8894E8C7-C11B-4AA3-BEE9-6BB749DC5B43}" presName="circle2" presStyleLbl="node1" presStyleIdx="1" presStyleCnt="4"/>
      <dgm:spPr/>
    </dgm:pt>
    <dgm:pt modelId="{704B2174-086A-4E65-B67A-0ACFE4F4D0E3}" type="pres">
      <dgm:prSet presAssocID="{8894E8C7-C11B-4AA3-BEE9-6BB749DC5B43}" presName="rect2" presStyleLbl="alignAcc1" presStyleIdx="1" presStyleCnt="4" custLinFactNeighborY="-1695"/>
      <dgm:spPr/>
      <dgm:t>
        <a:bodyPr/>
        <a:lstStyle/>
        <a:p>
          <a:endParaRPr lang="en-US"/>
        </a:p>
      </dgm:t>
    </dgm:pt>
    <dgm:pt modelId="{43BAE136-7ED6-4D94-91E6-849DD3B0B0C9}" type="pres">
      <dgm:prSet presAssocID="{8C4012C6-7C68-4426-8C7C-5C1562D2DD6E}" presName="vertSpace3" presStyleLbl="node1" presStyleIdx="1" presStyleCnt="4"/>
      <dgm:spPr/>
    </dgm:pt>
    <dgm:pt modelId="{F07996A1-B65C-464A-B931-8542D5343F3F}" type="pres">
      <dgm:prSet presAssocID="{8C4012C6-7C68-4426-8C7C-5C1562D2DD6E}" presName="circle3" presStyleLbl="node1" presStyleIdx="2" presStyleCnt="4"/>
      <dgm:spPr/>
    </dgm:pt>
    <dgm:pt modelId="{7061CEFF-564C-455C-B692-2A649DC323FC}" type="pres">
      <dgm:prSet presAssocID="{8C4012C6-7C68-4426-8C7C-5C1562D2DD6E}" presName="rect3" presStyleLbl="alignAcc1" presStyleIdx="2" presStyleCnt="4"/>
      <dgm:spPr/>
      <dgm:t>
        <a:bodyPr/>
        <a:lstStyle/>
        <a:p>
          <a:endParaRPr lang="en-US"/>
        </a:p>
      </dgm:t>
    </dgm:pt>
    <dgm:pt modelId="{22C4047F-81AE-41F9-BD72-42E399C02F70}" type="pres">
      <dgm:prSet presAssocID="{AED0273B-136A-4C19-BE40-6637AB6CE138}" presName="vertSpace4" presStyleLbl="node1" presStyleIdx="2" presStyleCnt="4"/>
      <dgm:spPr/>
    </dgm:pt>
    <dgm:pt modelId="{A5EEDFB8-437A-48C7-869E-9E0830D83359}" type="pres">
      <dgm:prSet presAssocID="{AED0273B-136A-4C19-BE40-6637AB6CE138}" presName="circle4" presStyleLbl="node1" presStyleIdx="3" presStyleCnt="4"/>
      <dgm:spPr/>
    </dgm:pt>
    <dgm:pt modelId="{8A974EC2-2412-421E-A0C6-906FECDAD9EA}" type="pres">
      <dgm:prSet presAssocID="{AED0273B-136A-4C19-BE40-6637AB6CE138}" presName="rect4" presStyleLbl="alignAcc1" presStyleIdx="3" presStyleCnt="4"/>
      <dgm:spPr/>
      <dgm:t>
        <a:bodyPr/>
        <a:lstStyle/>
        <a:p>
          <a:endParaRPr lang="en-US"/>
        </a:p>
      </dgm:t>
    </dgm:pt>
    <dgm:pt modelId="{BE667099-2F71-470D-BE07-4142F8F3CD66}" type="pres">
      <dgm:prSet presAssocID="{AF804B56-5CC8-46E6-9089-22388B7EB509}" presName="rect1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D6655B-7034-4EB2-A0AB-51C7AB36D9D9}" type="pres">
      <dgm:prSet presAssocID="{AF804B56-5CC8-46E6-9089-22388B7EB509}" presName="rect1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07B7AC-1B04-4EF0-B6D5-F6A2D9BD983B}" type="pres">
      <dgm:prSet presAssocID="{8894E8C7-C11B-4AA3-BEE9-6BB749DC5B43}" presName="rect2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46858A-943F-4D99-B045-E5F7378387DB}" type="pres">
      <dgm:prSet presAssocID="{8894E8C7-C11B-4AA3-BEE9-6BB749DC5B43}" presName="rect2ChTx" presStyleLbl="alignAcc1" presStyleIdx="3" presStyleCnt="4">
        <dgm:presLayoutVars>
          <dgm:bulletEnabled val="1"/>
        </dgm:presLayoutVars>
      </dgm:prSet>
      <dgm:spPr/>
    </dgm:pt>
    <dgm:pt modelId="{E958AACB-7780-4C13-B514-35139DAE0295}" type="pres">
      <dgm:prSet presAssocID="{8C4012C6-7C68-4426-8C7C-5C1562D2DD6E}" presName="rect3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18CE76-6013-40B7-992E-A7EC71E5C66A}" type="pres">
      <dgm:prSet presAssocID="{8C4012C6-7C68-4426-8C7C-5C1562D2DD6E}" presName="rect3ChTx" presStyleLbl="alignAcc1" presStyleIdx="3" presStyleCnt="4" custScaleX="100000" custLinFactY="-5882" custLinFactNeighborX="-208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A1609C-18EB-49A6-B674-69FB8CAEC72D}" type="pres">
      <dgm:prSet presAssocID="{AED0273B-136A-4C19-BE40-6637AB6CE138}" presName="rect4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BE1040-8B20-4CDF-916A-CBFF4AA91122}" type="pres">
      <dgm:prSet presAssocID="{AED0273B-136A-4C19-BE40-6637AB6CE138}" presName="rect4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577E2E-EB5B-404B-957F-9596DC2F9DB8}" type="presOf" srcId="{8C4012C6-7C68-4426-8C7C-5C1562D2DD6E}" destId="{7061CEFF-564C-455C-B692-2A649DC323FC}" srcOrd="0" destOrd="0" presId="urn:microsoft.com/office/officeart/2005/8/layout/target3"/>
    <dgm:cxn modelId="{5F7CAE36-8885-4048-884B-FC96DF6F0E7B}" srcId="{47CEFE2D-155B-418F-A4F2-5FC5CCA85C4A}" destId="{AED0273B-136A-4C19-BE40-6637AB6CE138}" srcOrd="3" destOrd="0" parTransId="{D14991E5-925F-443A-84B2-055C5945C8D5}" sibTransId="{80E8DD7B-6ADA-4C7C-8293-6EBEFA5461EF}"/>
    <dgm:cxn modelId="{89CF662B-2526-4E5E-AF92-FD1264DF9EC9}" type="presOf" srcId="{8894E8C7-C11B-4AA3-BEE9-6BB749DC5B43}" destId="{8D07B7AC-1B04-4EF0-B6D5-F6A2D9BD983B}" srcOrd="1" destOrd="0" presId="urn:microsoft.com/office/officeart/2005/8/layout/target3"/>
    <dgm:cxn modelId="{6163C1FE-0FBF-4499-9530-6126DF501FE9}" type="presOf" srcId="{AC0D03DE-7D6A-40A9-AC3A-F20EFC129198}" destId="{6118CE76-6013-40B7-992E-A7EC71E5C66A}" srcOrd="0" destOrd="0" presId="urn:microsoft.com/office/officeart/2005/8/layout/target3"/>
    <dgm:cxn modelId="{9B0EF935-A7E6-439A-A36B-DF0E6C844DDF}" srcId="{47CEFE2D-155B-418F-A4F2-5FC5CCA85C4A}" destId="{8C4012C6-7C68-4426-8C7C-5C1562D2DD6E}" srcOrd="2" destOrd="0" parTransId="{55B50A53-A4EC-40E6-9173-EA5C154BED26}" sibTransId="{751C814E-8364-4674-A648-7970806F876B}"/>
    <dgm:cxn modelId="{EEBE383D-A643-41BD-A4A5-D7B976EE8DB1}" srcId="{AF804B56-5CC8-46E6-9089-22388B7EB509}" destId="{EF9E044F-7CF9-4004-A35C-48F67D807D1C}" srcOrd="0" destOrd="0" parTransId="{33283595-D887-499D-A66D-70E8D54B2188}" sibTransId="{F1362F3F-33F4-4753-B724-9006C1628746}"/>
    <dgm:cxn modelId="{506AD052-8B81-4EC5-BB14-180B5193C5F2}" type="presOf" srcId="{8894E8C7-C11B-4AA3-BEE9-6BB749DC5B43}" destId="{704B2174-086A-4E65-B67A-0ACFE4F4D0E3}" srcOrd="0" destOrd="0" presId="urn:microsoft.com/office/officeart/2005/8/layout/target3"/>
    <dgm:cxn modelId="{E933E3F4-7ED2-478D-8295-37A793176A85}" srcId="{47CEFE2D-155B-418F-A4F2-5FC5CCA85C4A}" destId="{AF804B56-5CC8-46E6-9089-22388B7EB509}" srcOrd="0" destOrd="0" parTransId="{DE6BDC9C-D349-4AF1-84C1-4D98F9BD2506}" sibTransId="{828758E5-6E36-47DC-8BD5-B8A5D7AC6D94}"/>
    <dgm:cxn modelId="{615F3BC3-9B62-44E8-8CB8-5D3448740372}" srcId="{8C4012C6-7C68-4426-8C7C-5C1562D2DD6E}" destId="{AC0D03DE-7D6A-40A9-AC3A-F20EFC129198}" srcOrd="0" destOrd="0" parTransId="{DD73AE9D-D50E-4EF7-8080-EE0D8AAFBF7E}" sibTransId="{DEEE550A-7674-4E19-950A-675B8006DE09}"/>
    <dgm:cxn modelId="{24A0F478-894D-4ADE-8DA0-E6F694B7D7CF}" type="presOf" srcId="{AF804B56-5CC8-46E6-9089-22388B7EB509}" destId="{BE667099-2F71-470D-BE07-4142F8F3CD66}" srcOrd="1" destOrd="0" presId="urn:microsoft.com/office/officeart/2005/8/layout/target3"/>
    <dgm:cxn modelId="{206F5F73-12E1-440B-A9A6-53F0F99961D9}" type="presOf" srcId="{402B36EF-2328-4143-A459-26D756CEC24E}" destId="{C6BE1040-8B20-4CDF-916A-CBFF4AA91122}" srcOrd="0" destOrd="0" presId="urn:microsoft.com/office/officeart/2005/8/layout/target3"/>
    <dgm:cxn modelId="{7CBA7DB8-BA2F-4C1C-AA74-6876B83CCEA1}" srcId="{47CEFE2D-155B-418F-A4F2-5FC5CCA85C4A}" destId="{8894E8C7-C11B-4AA3-BEE9-6BB749DC5B43}" srcOrd="1" destOrd="0" parTransId="{0E47BF56-E9F8-4EBC-A93E-398098DE6B64}" sibTransId="{7CEEC2E5-3E42-4787-A8DC-91E8FE42CB49}"/>
    <dgm:cxn modelId="{F0F17DF8-9633-4A9E-A113-E6B303FD4B2E}" type="presOf" srcId="{AED0273B-136A-4C19-BE40-6637AB6CE138}" destId="{8A974EC2-2412-421E-A0C6-906FECDAD9EA}" srcOrd="0" destOrd="0" presId="urn:microsoft.com/office/officeart/2005/8/layout/target3"/>
    <dgm:cxn modelId="{92736350-70DC-410F-A774-3B633B459082}" srcId="{AED0273B-136A-4C19-BE40-6637AB6CE138}" destId="{088C40B7-3259-4407-B8FC-70B5C26968B0}" srcOrd="1" destOrd="0" parTransId="{1B362C16-CDC9-463C-9607-E3E857B441E4}" sibTransId="{19959582-66E8-471F-A118-79349747E62D}"/>
    <dgm:cxn modelId="{48730143-7941-44F2-84D7-20A1CCCF2B70}" srcId="{AED0273B-136A-4C19-BE40-6637AB6CE138}" destId="{402B36EF-2328-4143-A459-26D756CEC24E}" srcOrd="0" destOrd="0" parTransId="{CBF14028-D212-4194-BF23-C27A1F44C4A7}" sibTransId="{B4195FD5-3B26-40A5-B952-D1D3424430FC}"/>
    <dgm:cxn modelId="{6E5EB6AC-5088-4951-B002-54CAB8721DFA}" type="presOf" srcId="{EF9E044F-7CF9-4004-A35C-48F67D807D1C}" destId="{13D6655B-7034-4EB2-A0AB-51C7AB36D9D9}" srcOrd="0" destOrd="0" presId="urn:microsoft.com/office/officeart/2005/8/layout/target3"/>
    <dgm:cxn modelId="{9693CBC4-F1B7-449A-A188-488FDBA810E7}" type="presOf" srcId="{AF804B56-5CC8-46E6-9089-22388B7EB509}" destId="{FCF36B63-59DB-4F13-A671-E77C385EEFD3}" srcOrd="0" destOrd="0" presId="urn:microsoft.com/office/officeart/2005/8/layout/target3"/>
    <dgm:cxn modelId="{B96239FC-781F-470C-826F-5DEB9107EFD0}" type="presOf" srcId="{47CEFE2D-155B-418F-A4F2-5FC5CCA85C4A}" destId="{C3D78CC0-757B-42EF-B160-CD21013E5279}" srcOrd="0" destOrd="0" presId="urn:microsoft.com/office/officeart/2005/8/layout/target3"/>
    <dgm:cxn modelId="{D0AD166D-B08A-45DC-9D4A-D32677DC04E1}" type="presOf" srcId="{AED0273B-136A-4C19-BE40-6637AB6CE138}" destId="{26A1609C-18EB-49A6-B674-69FB8CAEC72D}" srcOrd="1" destOrd="0" presId="urn:microsoft.com/office/officeart/2005/8/layout/target3"/>
    <dgm:cxn modelId="{69F8A380-2E7F-42C0-829E-F0D87B1F170D}" type="presOf" srcId="{088C40B7-3259-4407-B8FC-70B5C26968B0}" destId="{C6BE1040-8B20-4CDF-916A-CBFF4AA91122}" srcOrd="0" destOrd="1" presId="urn:microsoft.com/office/officeart/2005/8/layout/target3"/>
    <dgm:cxn modelId="{25DCEE95-1CB8-46BC-9283-E9937ADCB347}" type="presOf" srcId="{8C4012C6-7C68-4426-8C7C-5C1562D2DD6E}" destId="{E958AACB-7780-4C13-B514-35139DAE0295}" srcOrd="1" destOrd="0" presId="urn:microsoft.com/office/officeart/2005/8/layout/target3"/>
    <dgm:cxn modelId="{01B6C56C-EB29-40D4-84F2-9B50CC12F682}" type="presParOf" srcId="{C3D78CC0-757B-42EF-B160-CD21013E5279}" destId="{B249F655-626F-4E2A-B08C-4563E4B11CA2}" srcOrd="0" destOrd="0" presId="urn:microsoft.com/office/officeart/2005/8/layout/target3"/>
    <dgm:cxn modelId="{9E60ECA6-F289-4944-9F8D-E8B22A433E5E}" type="presParOf" srcId="{C3D78CC0-757B-42EF-B160-CD21013E5279}" destId="{3BC0ECD7-634B-449C-AFD3-90FE9BA9A410}" srcOrd="1" destOrd="0" presId="urn:microsoft.com/office/officeart/2005/8/layout/target3"/>
    <dgm:cxn modelId="{244DD570-DDBD-4FFB-A4F3-EAB87D4B7C96}" type="presParOf" srcId="{C3D78CC0-757B-42EF-B160-CD21013E5279}" destId="{FCF36B63-59DB-4F13-A671-E77C385EEFD3}" srcOrd="2" destOrd="0" presId="urn:microsoft.com/office/officeart/2005/8/layout/target3"/>
    <dgm:cxn modelId="{FB809182-37C8-4EF6-AC6C-2779BFBC0C47}" type="presParOf" srcId="{C3D78CC0-757B-42EF-B160-CD21013E5279}" destId="{756BCAA0-9784-45B0-BBB3-8B56E2709720}" srcOrd="3" destOrd="0" presId="urn:microsoft.com/office/officeart/2005/8/layout/target3"/>
    <dgm:cxn modelId="{31992D21-3AEE-4586-982B-79876CC04452}" type="presParOf" srcId="{C3D78CC0-757B-42EF-B160-CD21013E5279}" destId="{1B1FDB88-A62A-4CCB-B0EC-077177656FF6}" srcOrd="4" destOrd="0" presId="urn:microsoft.com/office/officeart/2005/8/layout/target3"/>
    <dgm:cxn modelId="{E81D6EC1-23D1-4BD8-A4AB-4DACCA74BDB4}" type="presParOf" srcId="{C3D78CC0-757B-42EF-B160-CD21013E5279}" destId="{704B2174-086A-4E65-B67A-0ACFE4F4D0E3}" srcOrd="5" destOrd="0" presId="urn:microsoft.com/office/officeart/2005/8/layout/target3"/>
    <dgm:cxn modelId="{EC9B77EB-8FB8-4635-9434-FF516EF5FCAB}" type="presParOf" srcId="{C3D78CC0-757B-42EF-B160-CD21013E5279}" destId="{43BAE136-7ED6-4D94-91E6-849DD3B0B0C9}" srcOrd="6" destOrd="0" presId="urn:microsoft.com/office/officeart/2005/8/layout/target3"/>
    <dgm:cxn modelId="{E2C8ED02-3484-4BE8-852C-9D4280E0C998}" type="presParOf" srcId="{C3D78CC0-757B-42EF-B160-CD21013E5279}" destId="{F07996A1-B65C-464A-B931-8542D5343F3F}" srcOrd="7" destOrd="0" presId="urn:microsoft.com/office/officeart/2005/8/layout/target3"/>
    <dgm:cxn modelId="{7BE64EB7-449D-4F7A-A82B-AF6E36C179FB}" type="presParOf" srcId="{C3D78CC0-757B-42EF-B160-CD21013E5279}" destId="{7061CEFF-564C-455C-B692-2A649DC323FC}" srcOrd="8" destOrd="0" presId="urn:microsoft.com/office/officeart/2005/8/layout/target3"/>
    <dgm:cxn modelId="{75ABD588-996F-4F44-875F-B34FE2912649}" type="presParOf" srcId="{C3D78CC0-757B-42EF-B160-CD21013E5279}" destId="{22C4047F-81AE-41F9-BD72-42E399C02F70}" srcOrd="9" destOrd="0" presId="urn:microsoft.com/office/officeart/2005/8/layout/target3"/>
    <dgm:cxn modelId="{B326FCB8-D85E-438D-8F60-07D9A39D9577}" type="presParOf" srcId="{C3D78CC0-757B-42EF-B160-CD21013E5279}" destId="{A5EEDFB8-437A-48C7-869E-9E0830D83359}" srcOrd="10" destOrd="0" presId="urn:microsoft.com/office/officeart/2005/8/layout/target3"/>
    <dgm:cxn modelId="{7C8C996B-3FF9-4393-BBA6-32053EAE04DF}" type="presParOf" srcId="{C3D78CC0-757B-42EF-B160-CD21013E5279}" destId="{8A974EC2-2412-421E-A0C6-906FECDAD9EA}" srcOrd="11" destOrd="0" presId="urn:microsoft.com/office/officeart/2005/8/layout/target3"/>
    <dgm:cxn modelId="{3D632BA3-9276-4846-ABA6-4B2E7230BC40}" type="presParOf" srcId="{C3D78CC0-757B-42EF-B160-CD21013E5279}" destId="{BE667099-2F71-470D-BE07-4142F8F3CD66}" srcOrd="12" destOrd="0" presId="urn:microsoft.com/office/officeart/2005/8/layout/target3"/>
    <dgm:cxn modelId="{A45A4202-AA24-477E-8375-FA776690877F}" type="presParOf" srcId="{C3D78CC0-757B-42EF-B160-CD21013E5279}" destId="{13D6655B-7034-4EB2-A0AB-51C7AB36D9D9}" srcOrd="13" destOrd="0" presId="urn:microsoft.com/office/officeart/2005/8/layout/target3"/>
    <dgm:cxn modelId="{89F23441-9629-4C7E-92DC-5FCE46FD5317}" type="presParOf" srcId="{C3D78CC0-757B-42EF-B160-CD21013E5279}" destId="{8D07B7AC-1B04-4EF0-B6D5-F6A2D9BD983B}" srcOrd="14" destOrd="0" presId="urn:microsoft.com/office/officeart/2005/8/layout/target3"/>
    <dgm:cxn modelId="{43199F6E-BBAD-40B7-B951-085B53CC2323}" type="presParOf" srcId="{C3D78CC0-757B-42EF-B160-CD21013E5279}" destId="{B346858A-943F-4D99-B045-E5F7378387DB}" srcOrd="15" destOrd="0" presId="urn:microsoft.com/office/officeart/2005/8/layout/target3"/>
    <dgm:cxn modelId="{91F0C4B8-CDE7-45B8-AFCA-CF31C0BE95DA}" type="presParOf" srcId="{C3D78CC0-757B-42EF-B160-CD21013E5279}" destId="{E958AACB-7780-4C13-B514-35139DAE0295}" srcOrd="16" destOrd="0" presId="urn:microsoft.com/office/officeart/2005/8/layout/target3"/>
    <dgm:cxn modelId="{89322AB1-7437-4958-ADD6-8B998DF18697}" type="presParOf" srcId="{C3D78CC0-757B-42EF-B160-CD21013E5279}" destId="{6118CE76-6013-40B7-992E-A7EC71E5C66A}" srcOrd="17" destOrd="0" presId="urn:microsoft.com/office/officeart/2005/8/layout/target3"/>
    <dgm:cxn modelId="{1430AC0D-D5EC-43F9-BDFB-11DDD0637FB4}" type="presParOf" srcId="{C3D78CC0-757B-42EF-B160-CD21013E5279}" destId="{26A1609C-18EB-49A6-B674-69FB8CAEC72D}" srcOrd="18" destOrd="0" presId="urn:microsoft.com/office/officeart/2005/8/layout/target3"/>
    <dgm:cxn modelId="{03FCF3DA-575C-42F6-862C-B0C56238DD93}" type="presParOf" srcId="{C3D78CC0-757B-42EF-B160-CD21013E5279}" destId="{C6BE1040-8B20-4CDF-916A-CBFF4AA91122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98A0DA-57E6-445A-A769-C7DBBC14AA49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BB5058-7BA7-4308-9598-B0BB67E55A67}">
      <dgm:prSet phldrT="[Text]" custT="1"/>
      <dgm:spPr/>
      <dgm:t>
        <a:bodyPr/>
        <a:lstStyle/>
        <a:p>
          <a:r>
            <a:rPr lang="en-US" sz="1800" dirty="0" smtClean="0"/>
            <a:t>Craft</a:t>
          </a:r>
        </a:p>
        <a:p>
          <a:r>
            <a:rPr lang="en-US" sz="1800" dirty="0" smtClean="0"/>
            <a:t>Process</a:t>
          </a:r>
        </a:p>
        <a:p>
          <a:r>
            <a:rPr lang="en-US" sz="1800" dirty="0" smtClean="0"/>
            <a:t>Dispositions</a:t>
          </a:r>
          <a:endParaRPr lang="en-US" sz="1800" dirty="0"/>
        </a:p>
      </dgm:t>
    </dgm:pt>
    <dgm:pt modelId="{D78A4330-3644-4AD2-956E-3552CCBFE072}" type="parTrans" cxnId="{CFA266BA-A1E0-4852-B38A-C193693F0C33}">
      <dgm:prSet/>
      <dgm:spPr/>
      <dgm:t>
        <a:bodyPr/>
        <a:lstStyle/>
        <a:p>
          <a:endParaRPr lang="en-US"/>
        </a:p>
      </dgm:t>
    </dgm:pt>
    <dgm:pt modelId="{33D90715-8B09-4545-8F6C-109262737F94}" type="sibTrans" cxnId="{CFA266BA-A1E0-4852-B38A-C193693F0C33}">
      <dgm:prSet/>
      <dgm:spPr/>
      <dgm:t>
        <a:bodyPr/>
        <a:lstStyle/>
        <a:p>
          <a:endParaRPr lang="en-US"/>
        </a:p>
      </dgm:t>
    </dgm:pt>
    <dgm:pt modelId="{82B6B2DC-0E19-4194-9E6B-4A6196CCCA45}">
      <dgm:prSet phldrT="[Text]"/>
      <dgm:spPr/>
      <dgm:t>
        <a:bodyPr/>
        <a:lstStyle/>
        <a:p>
          <a:r>
            <a:rPr lang="en-US" dirty="0" smtClean="0"/>
            <a:t>Curriculum </a:t>
          </a:r>
          <a:endParaRPr lang="en-US" dirty="0"/>
        </a:p>
      </dgm:t>
    </dgm:pt>
    <dgm:pt modelId="{BEA7DCD8-5E01-41A3-B1B5-EF13FB88CCE5}" type="parTrans" cxnId="{AF390342-0AB1-4B2B-98B6-C000928C6E6A}">
      <dgm:prSet/>
      <dgm:spPr/>
      <dgm:t>
        <a:bodyPr/>
        <a:lstStyle/>
        <a:p>
          <a:endParaRPr lang="en-US"/>
        </a:p>
      </dgm:t>
    </dgm:pt>
    <dgm:pt modelId="{2AB4C104-C085-4900-A143-0FACE9646B08}" type="sibTrans" cxnId="{AF390342-0AB1-4B2B-98B6-C000928C6E6A}">
      <dgm:prSet/>
      <dgm:spPr/>
      <dgm:t>
        <a:bodyPr/>
        <a:lstStyle/>
        <a:p>
          <a:endParaRPr lang="en-US"/>
        </a:p>
      </dgm:t>
    </dgm:pt>
    <dgm:pt modelId="{74897A6E-B30F-4DD5-BB13-27C8D246C60A}">
      <dgm:prSet phldrT="[Text]" custT="1"/>
      <dgm:spPr/>
      <dgm:t>
        <a:bodyPr/>
        <a:lstStyle/>
        <a:p>
          <a:r>
            <a:rPr lang="en-US" sz="1800" dirty="0" smtClean="0"/>
            <a:t>Mini-Lesson</a:t>
          </a:r>
        </a:p>
        <a:p>
          <a:r>
            <a:rPr lang="en-US" sz="1800" dirty="0" smtClean="0"/>
            <a:t>Writing</a:t>
          </a:r>
        </a:p>
        <a:p>
          <a:r>
            <a:rPr lang="en-US" sz="1800" dirty="0" smtClean="0"/>
            <a:t>Conferring</a:t>
          </a:r>
        </a:p>
        <a:p>
          <a:r>
            <a:rPr lang="en-US" sz="1800" dirty="0" smtClean="0"/>
            <a:t>Celebration </a:t>
          </a:r>
          <a:endParaRPr lang="en-US" sz="1800" dirty="0"/>
        </a:p>
      </dgm:t>
    </dgm:pt>
    <dgm:pt modelId="{3BC2D924-292C-4549-8F76-4019AEB21BE3}" type="parTrans" cxnId="{A48FE41D-7382-47E4-B1B9-E3A211E7BE10}">
      <dgm:prSet/>
      <dgm:spPr/>
      <dgm:t>
        <a:bodyPr/>
        <a:lstStyle/>
        <a:p>
          <a:endParaRPr lang="en-US"/>
        </a:p>
      </dgm:t>
    </dgm:pt>
    <dgm:pt modelId="{86570CDA-C821-4F66-BAB8-B8D1514D68BD}" type="sibTrans" cxnId="{A48FE41D-7382-47E4-B1B9-E3A211E7BE10}">
      <dgm:prSet/>
      <dgm:spPr/>
      <dgm:t>
        <a:bodyPr/>
        <a:lstStyle/>
        <a:p>
          <a:endParaRPr lang="en-US"/>
        </a:p>
      </dgm:t>
    </dgm:pt>
    <dgm:pt modelId="{DBECE511-AE5A-4D6D-B22E-E281C84C6A9C}">
      <dgm:prSet phldrT="[Text]"/>
      <dgm:spPr/>
      <dgm:t>
        <a:bodyPr/>
        <a:lstStyle/>
        <a:p>
          <a:r>
            <a:rPr lang="en-US" dirty="0" smtClean="0"/>
            <a:t>Instruction</a:t>
          </a:r>
          <a:endParaRPr lang="en-US" dirty="0"/>
        </a:p>
      </dgm:t>
    </dgm:pt>
    <dgm:pt modelId="{436FA49D-7CAC-44AC-ACDB-6ADC6224EEA8}" type="parTrans" cxnId="{0348EA61-BE79-47A6-8234-9620BE1860E0}">
      <dgm:prSet/>
      <dgm:spPr/>
      <dgm:t>
        <a:bodyPr/>
        <a:lstStyle/>
        <a:p>
          <a:endParaRPr lang="en-US"/>
        </a:p>
      </dgm:t>
    </dgm:pt>
    <dgm:pt modelId="{22D557C4-44E5-4098-9A6A-57E1FA6B61CC}" type="sibTrans" cxnId="{0348EA61-BE79-47A6-8234-9620BE1860E0}">
      <dgm:prSet/>
      <dgm:spPr/>
      <dgm:t>
        <a:bodyPr/>
        <a:lstStyle/>
        <a:p>
          <a:endParaRPr lang="en-US"/>
        </a:p>
      </dgm:t>
    </dgm:pt>
    <dgm:pt modelId="{A5D65ACA-2C71-4FA6-BF85-A511D09DDC32}">
      <dgm:prSet phldrT="[Text]" custT="1"/>
      <dgm:spPr/>
      <dgm:t>
        <a:bodyPr/>
        <a:lstStyle/>
        <a:p>
          <a:r>
            <a:rPr lang="en-US" sz="1800" dirty="0" smtClean="0"/>
            <a:t>Purpose</a:t>
          </a:r>
        </a:p>
        <a:p>
          <a:r>
            <a:rPr lang="en-US" sz="1800" dirty="0" smtClean="0"/>
            <a:t>Definition of Quality</a:t>
          </a:r>
        </a:p>
        <a:p>
          <a:r>
            <a:rPr lang="en-US" sz="1800" dirty="0" smtClean="0"/>
            <a:t>Feedback</a:t>
          </a:r>
          <a:endParaRPr lang="en-US" sz="1800" dirty="0"/>
        </a:p>
      </dgm:t>
    </dgm:pt>
    <dgm:pt modelId="{EDAC3265-C843-49D9-B8EB-47126D99E2E8}" type="parTrans" cxnId="{C13E3F01-4F58-4AE5-9DAC-720C3A6D408A}">
      <dgm:prSet/>
      <dgm:spPr/>
      <dgm:t>
        <a:bodyPr/>
        <a:lstStyle/>
        <a:p>
          <a:endParaRPr lang="en-US"/>
        </a:p>
      </dgm:t>
    </dgm:pt>
    <dgm:pt modelId="{92614C80-C555-403C-9533-AC5A42130796}" type="sibTrans" cxnId="{C13E3F01-4F58-4AE5-9DAC-720C3A6D408A}">
      <dgm:prSet/>
      <dgm:spPr/>
      <dgm:t>
        <a:bodyPr/>
        <a:lstStyle/>
        <a:p>
          <a:endParaRPr lang="en-US"/>
        </a:p>
      </dgm:t>
    </dgm:pt>
    <dgm:pt modelId="{4F696B09-A8C9-41E6-B6EE-062CF6851B36}">
      <dgm:prSet phldrT="[Text]"/>
      <dgm:spPr/>
      <dgm:t>
        <a:bodyPr/>
        <a:lstStyle/>
        <a:p>
          <a:r>
            <a:rPr lang="en-US" dirty="0" smtClean="0"/>
            <a:t>Assessment</a:t>
          </a:r>
          <a:endParaRPr lang="en-US" dirty="0"/>
        </a:p>
      </dgm:t>
    </dgm:pt>
    <dgm:pt modelId="{9BD5F4A7-0FE2-4FB2-870A-603DB120A85F}" type="parTrans" cxnId="{BF712E22-1FEE-49AE-9AF0-643C4697A391}">
      <dgm:prSet/>
      <dgm:spPr/>
      <dgm:t>
        <a:bodyPr/>
        <a:lstStyle/>
        <a:p>
          <a:endParaRPr lang="en-US"/>
        </a:p>
      </dgm:t>
    </dgm:pt>
    <dgm:pt modelId="{1ACD188F-29E8-4BF3-B155-25DCA2703EEC}" type="sibTrans" cxnId="{BF712E22-1FEE-49AE-9AF0-643C4697A391}">
      <dgm:prSet/>
      <dgm:spPr/>
      <dgm:t>
        <a:bodyPr/>
        <a:lstStyle/>
        <a:p>
          <a:endParaRPr lang="en-US"/>
        </a:p>
      </dgm:t>
    </dgm:pt>
    <dgm:pt modelId="{B95A2DB9-EE65-4AF0-BF85-A15C98C54D79}">
      <dgm:prSet phldrT="[Text]" custT="1"/>
      <dgm:spPr/>
      <dgm:t>
        <a:bodyPr/>
        <a:lstStyle/>
        <a:p>
          <a:r>
            <a:rPr lang="en-US" sz="1800" dirty="0" smtClean="0"/>
            <a:t>Multiple Models</a:t>
          </a:r>
        </a:p>
        <a:p>
          <a:r>
            <a:rPr lang="en-US" sz="1800" dirty="0" smtClean="0"/>
            <a:t>Reflection</a:t>
          </a:r>
        </a:p>
        <a:p>
          <a:r>
            <a:rPr lang="en-US" sz="1800" dirty="0" smtClean="0"/>
            <a:t>Revision</a:t>
          </a:r>
        </a:p>
      </dgm:t>
    </dgm:pt>
    <dgm:pt modelId="{A0E7F69A-866B-4539-B44A-61F4F4F84750}" type="parTrans" cxnId="{5BD2F371-399A-4808-ADF5-4CF6AECEDA7C}">
      <dgm:prSet/>
      <dgm:spPr/>
      <dgm:t>
        <a:bodyPr/>
        <a:lstStyle/>
        <a:p>
          <a:endParaRPr lang="en-US"/>
        </a:p>
      </dgm:t>
    </dgm:pt>
    <dgm:pt modelId="{103C7E40-66F6-4D99-ACCF-122D22A5FE05}" type="sibTrans" cxnId="{5BD2F371-399A-4808-ADF5-4CF6AECEDA7C}">
      <dgm:prSet/>
      <dgm:spPr/>
      <dgm:t>
        <a:bodyPr/>
        <a:lstStyle/>
        <a:p>
          <a:endParaRPr lang="en-US"/>
        </a:p>
      </dgm:t>
    </dgm:pt>
    <dgm:pt modelId="{E5DDDFA6-51EB-4459-BF9E-7634D5A29446}">
      <dgm:prSet phldrT="[Text]"/>
      <dgm:spPr/>
      <dgm:t>
        <a:bodyPr/>
        <a:lstStyle/>
        <a:p>
          <a:r>
            <a:rPr lang="en-US" dirty="0" smtClean="0"/>
            <a:t>Professional Inquiry</a:t>
          </a:r>
          <a:endParaRPr lang="en-US" dirty="0"/>
        </a:p>
      </dgm:t>
    </dgm:pt>
    <dgm:pt modelId="{5EADA433-53F8-4A98-86B2-F16BE98B909A}" type="parTrans" cxnId="{78573342-FC26-44E1-ACC2-09E1001AD84D}">
      <dgm:prSet/>
      <dgm:spPr/>
      <dgm:t>
        <a:bodyPr/>
        <a:lstStyle/>
        <a:p>
          <a:endParaRPr lang="en-US"/>
        </a:p>
      </dgm:t>
    </dgm:pt>
    <dgm:pt modelId="{E07195CD-E38B-4FEF-ADAE-67780150115C}" type="sibTrans" cxnId="{78573342-FC26-44E1-ACC2-09E1001AD84D}">
      <dgm:prSet/>
      <dgm:spPr/>
      <dgm:t>
        <a:bodyPr/>
        <a:lstStyle/>
        <a:p>
          <a:endParaRPr lang="en-US"/>
        </a:p>
      </dgm:t>
    </dgm:pt>
    <dgm:pt modelId="{C1631D19-CEF5-40E9-A974-09A18725C5A7}">
      <dgm:prSet phldrT="[Text]"/>
      <dgm:spPr/>
      <dgm:t>
        <a:bodyPr/>
        <a:lstStyle/>
        <a:p>
          <a:r>
            <a:rPr lang="en-US" dirty="0" smtClean="0"/>
            <a:t>Reflection </a:t>
          </a:r>
          <a:endParaRPr lang="en-US" dirty="0"/>
        </a:p>
      </dgm:t>
    </dgm:pt>
    <dgm:pt modelId="{DD9F9CB5-8255-4E9E-977A-B461C8AE29C5}" type="parTrans" cxnId="{FEABF6A0-C4E0-482C-8504-8F576EB7F761}">
      <dgm:prSet/>
      <dgm:spPr/>
      <dgm:t>
        <a:bodyPr/>
        <a:lstStyle/>
        <a:p>
          <a:endParaRPr lang="en-US"/>
        </a:p>
      </dgm:t>
    </dgm:pt>
    <dgm:pt modelId="{58AAE514-00F5-443A-9632-1E1EC38AA18F}" type="sibTrans" cxnId="{FEABF6A0-C4E0-482C-8504-8F576EB7F761}">
      <dgm:prSet/>
      <dgm:spPr/>
      <dgm:t>
        <a:bodyPr/>
        <a:lstStyle/>
        <a:p>
          <a:endParaRPr lang="en-US"/>
        </a:p>
      </dgm:t>
    </dgm:pt>
    <dgm:pt modelId="{963D320A-D7D5-4F70-902F-F208CC84C2FA}" type="pres">
      <dgm:prSet presAssocID="{9598A0DA-57E6-445A-A769-C7DBBC14AA49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0AD330-827A-4C0F-96BB-C9D98BC49616}" type="pres">
      <dgm:prSet presAssocID="{9598A0DA-57E6-445A-A769-C7DBBC14AA49}" presName="children" presStyleCnt="0"/>
      <dgm:spPr/>
    </dgm:pt>
    <dgm:pt modelId="{67A05AE6-E4D3-4C60-9165-8579A61A09A0}" type="pres">
      <dgm:prSet presAssocID="{9598A0DA-57E6-445A-A769-C7DBBC14AA49}" presName="child1group" presStyleCnt="0"/>
      <dgm:spPr/>
    </dgm:pt>
    <dgm:pt modelId="{940CB249-2D25-42CD-AE60-6EFF270BB720}" type="pres">
      <dgm:prSet presAssocID="{9598A0DA-57E6-445A-A769-C7DBBC14AA49}" presName="child1" presStyleLbl="bgAcc1" presStyleIdx="0" presStyleCnt="4"/>
      <dgm:spPr/>
      <dgm:t>
        <a:bodyPr/>
        <a:lstStyle/>
        <a:p>
          <a:endParaRPr lang="en-US"/>
        </a:p>
      </dgm:t>
    </dgm:pt>
    <dgm:pt modelId="{24B947BC-FEEC-4D06-B17B-1FE28E9ABC9C}" type="pres">
      <dgm:prSet presAssocID="{9598A0DA-57E6-445A-A769-C7DBBC14AA49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954428-3E66-49E3-8FF3-50E7F7A7DF09}" type="pres">
      <dgm:prSet presAssocID="{9598A0DA-57E6-445A-A769-C7DBBC14AA49}" presName="child2group" presStyleCnt="0"/>
      <dgm:spPr/>
    </dgm:pt>
    <dgm:pt modelId="{D286F9AE-2956-4F38-ABA7-FA544020DE6F}" type="pres">
      <dgm:prSet presAssocID="{9598A0DA-57E6-445A-A769-C7DBBC14AA49}" presName="child2" presStyleLbl="bgAcc1" presStyleIdx="1" presStyleCnt="4"/>
      <dgm:spPr/>
      <dgm:t>
        <a:bodyPr/>
        <a:lstStyle/>
        <a:p>
          <a:endParaRPr lang="en-US"/>
        </a:p>
      </dgm:t>
    </dgm:pt>
    <dgm:pt modelId="{D473B07D-0260-4DD2-9FD3-CF15F27F3413}" type="pres">
      <dgm:prSet presAssocID="{9598A0DA-57E6-445A-A769-C7DBBC14AA49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8880A1-FF70-4602-8B8A-620A9780DA26}" type="pres">
      <dgm:prSet presAssocID="{9598A0DA-57E6-445A-A769-C7DBBC14AA49}" presName="child3group" presStyleCnt="0"/>
      <dgm:spPr/>
    </dgm:pt>
    <dgm:pt modelId="{56506A4C-4B53-441B-925E-D57DABF5AFF7}" type="pres">
      <dgm:prSet presAssocID="{9598A0DA-57E6-445A-A769-C7DBBC14AA49}" presName="child3" presStyleLbl="bgAcc1" presStyleIdx="2" presStyleCnt="4" custLinFactNeighborX="954" custLinFactNeighborY="-446"/>
      <dgm:spPr/>
      <dgm:t>
        <a:bodyPr/>
        <a:lstStyle/>
        <a:p>
          <a:endParaRPr lang="en-US"/>
        </a:p>
      </dgm:t>
    </dgm:pt>
    <dgm:pt modelId="{F8C98701-51E9-48CA-A753-0DAD7BA89846}" type="pres">
      <dgm:prSet presAssocID="{9598A0DA-57E6-445A-A769-C7DBBC14AA49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47496D-83DB-4831-8260-E41B7F0F3BC6}" type="pres">
      <dgm:prSet presAssocID="{9598A0DA-57E6-445A-A769-C7DBBC14AA49}" presName="child4group" presStyleCnt="0"/>
      <dgm:spPr/>
    </dgm:pt>
    <dgm:pt modelId="{EEC0798F-949C-4680-98DE-E1ECF1A70796}" type="pres">
      <dgm:prSet presAssocID="{9598A0DA-57E6-445A-A769-C7DBBC14AA49}" presName="child4" presStyleLbl="bgAcc1" presStyleIdx="3" presStyleCnt="4"/>
      <dgm:spPr/>
      <dgm:t>
        <a:bodyPr/>
        <a:lstStyle/>
        <a:p>
          <a:endParaRPr lang="en-US"/>
        </a:p>
      </dgm:t>
    </dgm:pt>
    <dgm:pt modelId="{FDC795E2-17D0-40CF-836E-936F8F9B0937}" type="pres">
      <dgm:prSet presAssocID="{9598A0DA-57E6-445A-A769-C7DBBC14AA49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C02613-5614-4459-A716-45EC430B14FB}" type="pres">
      <dgm:prSet presAssocID="{9598A0DA-57E6-445A-A769-C7DBBC14AA49}" presName="childPlaceholder" presStyleCnt="0"/>
      <dgm:spPr/>
    </dgm:pt>
    <dgm:pt modelId="{55975493-3413-4354-A222-6CFD0BB4F1D7}" type="pres">
      <dgm:prSet presAssocID="{9598A0DA-57E6-445A-A769-C7DBBC14AA49}" presName="circle" presStyleCnt="0"/>
      <dgm:spPr/>
    </dgm:pt>
    <dgm:pt modelId="{3795F8E8-F45B-473E-849D-D2A9A0DA990C}" type="pres">
      <dgm:prSet presAssocID="{9598A0DA-57E6-445A-A769-C7DBBC14AA49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11B540-EB8C-46EA-8265-692BE727EE12}" type="pres">
      <dgm:prSet presAssocID="{9598A0DA-57E6-445A-A769-C7DBBC14AA49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FB6D06-9EB4-44DD-AB7E-6B4796A17701}" type="pres">
      <dgm:prSet presAssocID="{9598A0DA-57E6-445A-A769-C7DBBC14AA49}" presName="quadrant3" presStyleLbl="node1" presStyleIdx="2" presStyleCnt="4" custScaleX="10158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D1E2F-DBE0-4D4A-A9C1-70CC9A3AE672}" type="pres">
      <dgm:prSet presAssocID="{9598A0DA-57E6-445A-A769-C7DBBC14AA49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F5715F-F28C-42B7-AFF2-DB0FB75B3D0B}" type="pres">
      <dgm:prSet presAssocID="{9598A0DA-57E6-445A-A769-C7DBBC14AA49}" presName="quadrantPlaceholder" presStyleCnt="0"/>
      <dgm:spPr/>
    </dgm:pt>
    <dgm:pt modelId="{1618169B-1BDE-4D05-9FDF-4F1C3EFE0166}" type="pres">
      <dgm:prSet presAssocID="{9598A0DA-57E6-445A-A769-C7DBBC14AA49}" presName="center1" presStyleLbl="fgShp" presStyleIdx="0" presStyleCnt="2" custLinFactNeighborX="-4909" custLinFactNeighborY="6085"/>
      <dgm:spPr/>
    </dgm:pt>
    <dgm:pt modelId="{DFC37EF8-F8BA-464D-AF3E-B415038412E8}" type="pres">
      <dgm:prSet presAssocID="{9598A0DA-57E6-445A-A769-C7DBBC14AA49}" presName="center2" presStyleLbl="fgShp" presStyleIdx="1" presStyleCnt="2" custLinFactNeighborX="-4909" custLinFactNeighborY="-20895"/>
      <dgm:spPr/>
    </dgm:pt>
  </dgm:ptLst>
  <dgm:cxnLst>
    <dgm:cxn modelId="{C7A624BA-5BA4-46DA-B973-6E17A53AB7F4}" type="presOf" srcId="{C1631D19-CEF5-40E9-A974-09A18725C5A7}" destId="{EEC0798F-949C-4680-98DE-E1ECF1A70796}" srcOrd="0" destOrd="1" presId="urn:microsoft.com/office/officeart/2005/8/layout/cycle4"/>
    <dgm:cxn modelId="{14791466-EED5-48C6-BD73-1D4C431E24FF}" type="presOf" srcId="{82B6B2DC-0E19-4194-9E6B-4A6196CCCA45}" destId="{24B947BC-FEEC-4D06-B17B-1FE28E9ABC9C}" srcOrd="1" destOrd="0" presId="urn:microsoft.com/office/officeart/2005/8/layout/cycle4"/>
    <dgm:cxn modelId="{AF390342-0AB1-4B2B-98B6-C000928C6E6A}" srcId="{5DBB5058-7BA7-4308-9598-B0BB67E55A67}" destId="{82B6B2DC-0E19-4194-9E6B-4A6196CCCA45}" srcOrd="0" destOrd="0" parTransId="{BEA7DCD8-5E01-41A3-B1B5-EF13FB88CCE5}" sibTransId="{2AB4C104-C085-4900-A143-0FACE9646B08}"/>
    <dgm:cxn modelId="{F89B0A41-64FA-4788-B03C-FE538E02878F}" type="presOf" srcId="{B95A2DB9-EE65-4AF0-BF85-A15C98C54D79}" destId="{4B2D1E2F-DBE0-4D4A-A9C1-70CC9A3AE672}" srcOrd="0" destOrd="0" presId="urn:microsoft.com/office/officeart/2005/8/layout/cycle4"/>
    <dgm:cxn modelId="{E70C5259-CBAB-4835-BDAB-06BE57573DA2}" type="presOf" srcId="{A5D65ACA-2C71-4FA6-BF85-A511D09DDC32}" destId="{D3FB6D06-9EB4-44DD-AB7E-6B4796A17701}" srcOrd="0" destOrd="0" presId="urn:microsoft.com/office/officeart/2005/8/layout/cycle4"/>
    <dgm:cxn modelId="{9B8502BE-B564-40F4-833D-55E2ABE0267D}" type="presOf" srcId="{9598A0DA-57E6-445A-A769-C7DBBC14AA49}" destId="{963D320A-D7D5-4F70-902F-F208CC84C2FA}" srcOrd="0" destOrd="0" presId="urn:microsoft.com/office/officeart/2005/8/layout/cycle4"/>
    <dgm:cxn modelId="{C113656B-DBD3-4BE7-B4DD-81FFE352B512}" type="presOf" srcId="{DBECE511-AE5A-4D6D-B22E-E281C84C6A9C}" destId="{D473B07D-0260-4DD2-9FD3-CF15F27F3413}" srcOrd="1" destOrd="0" presId="urn:microsoft.com/office/officeart/2005/8/layout/cycle4"/>
    <dgm:cxn modelId="{BF712E22-1FEE-49AE-9AF0-643C4697A391}" srcId="{A5D65ACA-2C71-4FA6-BF85-A511D09DDC32}" destId="{4F696B09-A8C9-41E6-B6EE-062CF6851B36}" srcOrd="0" destOrd="0" parTransId="{9BD5F4A7-0FE2-4FB2-870A-603DB120A85F}" sibTransId="{1ACD188F-29E8-4BF3-B155-25DCA2703EEC}"/>
    <dgm:cxn modelId="{7B04DF66-A1BA-4413-B5A7-F64089EDE504}" type="presOf" srcId="{DBECE511-AE5A-4D6D-B22E-E281C84C6A9C}" destId="{D286F9AE-2956-4F38-ABA7-FA544020DE6F}" srcOrd="0" destOrd="0" presId="urn:microsoft.com/office/officeart/2005/8/layout/cycle4"/>
    <dgm:cxn modelId="{65A9AD36-DBFA-4C3B-91E0-1528264787D1}" type="presOf" srcId="{E5DDDFA6-51EB-4459-BF9E-7634D5A29446}" destId="{FDC795E2-17D0-40CF-836E-936F8F9B0937}" srcOrd="1" destOrd="0" presId="urn:microsoft.com/office/officeart/2005/8/layout/cycle4"/>
    <dgm:cxn modelId="{CFA266BA-A1E0-4852-B38A-C193693F0C33}" srcId="{9598A0DA-57E6-445A-A769-C7DBBC14AA49}" destId="{5DBB5058-7BA7-4308-9598-B0BB67E55A67}" srcOrd="0" destOrd="0" parTransId="{D78A4330-3644-4AD2-956E-3552CCBFE072}" sibTransId="{33D90715-8B09-4545-8F6C-109262737F94}"/>
    <dgm:cxn modelId="{7FDDC470-E921-46D9-83AF-F58E19591281}" type="presOf" srcId="{74897A6E-B30F-4DD5-BB13-27C8D246C60A}" destId="{B011B540-EB8C-46EA-8265-692BE727EE12}" srcOrd="0" destOrd="0" presId="urn:microsoft.com/office/officeart/2005/8/layout/cycle4"/>
    <dgm:cxn modelId="{C13E3F01-4F58-4AE5-9DAC-720C3A6D408A}" srcId="{9598A0DA-57E6-445A-A769-C7DBBC14AA49}" destId="{A5D65ACA-2C71-4FA6-BF85-A511D09DDC32}" srcOrd="2" destOrd="0" parTransId="{EDAC3265-C843-49D9-B8EB-47126D99E2E8}" sibTransId="{92614C80-C555-403C-9533-AC5A42130796}"/>
    <dgm:cxn modelId="{A48FE41D-7382-47E4-B1B9-E3A211E7BE10}" srcId="{9598A0DA-57E6-445A-A769-C7DBBC14AA49}" destId="{74897A6E-B30F-4DD5-BB13-27C8D246C60A}" srcOrd="1" destOrd="0" parTransId="{3BC2D924-292C-4549-8F76-4019AEB21BE3}" sibTransId="{86570CDA-C821-4F66-BAB8-B8D1514D68BD}"/>
    <dgm:cxn modelId="{78573342-FC26-44E1-ACC2-09E1001AD84D}" srcId="{B95A2DB9-EE65-4AF0-BF85-A15C98C54D79}" destId="{E5DDDFA6-51EB-4459-BF9E-7634D5A29446}" srcOrd="0" destOrd="0" parTransId="{5EADA433-53F8-4A98-86B2-F16BE98B909A}" sibTransId="{E07195CD-E38B-4FEF-ADAE-67780150115C}"/>
    <dgm:cxn modelId="{0348EA61-BE79-47A6-8234-9620BE1860E0}" srcId="{74897A6E-B30F-4DD5-BB13-27C8D246C60A}" destId="{DBECE511-AE5A-4D6D-B22E-E281C84C6A9C}" srcOrd="0" destOrd="0" parTransId="{436FA49D-7CAC-44AC-ACDB-6ADC6224EEA8}" sibTransId="{22D557C4-44E5-4098-9A6A-57E1FA6B61CC}"/>
    <dgm:cxn modelId="{923465D4-C577-44AA-A3DF-9C811FD06172}" type="presOf" srcId="{C1631D19-CEF5-40E9-A974-09A18725C5A7}" destId="{FDC795E2-17D0-40CF-836E-936F8F9B0937}" srcOrd="1" destOrd="1" presId="urn:microsoft.com/office/officeart/2005/8/layout/cycle4"/>
    <dgm:cxn modelId="{D9146371-F83F-4CF0-902A-D0786E49A391}" type="presOf" srcId="{E5DDDFA6-51EB-4459-BF9E-7634D5A29446}" destId="{EEC0798F-949C-4680-98DE-E1ECF1A70796}" srcOrd="0" destOrd="0" presId="urn:microsoft.com/office/officeart/2005/8/layout/cycle4"/>
    <dgm:cxn modelId="{9A9DA377-34B9-4F0C-968F-46842A2F941F}" type="presOf" srcId="{5DBB5058-7BA7-4308-9598-B0BB67E55A67}" destId="{3795F8E8-F45B-473E-849D-D2A9A0DA990C}" srcOrd="0" destOrd="0" presId="urn:microsoft.com/office/officeart/2005/8/layout/cycle4"/>
    <dgm:cxn modelId="{4BC2CAD8-B31A-4042-BE5B-A9F970951434}" type="presOf" srcId="{82B6B2DC-0E19-4194-9E6B-4A6196CCCA45}" destId="{940CB249-2D25-42CD-AE60-6EFF270BB720}" srcOrd="0" destOrd="0" presId="urn:microsoft.com/office/officeart/2005/8/layout/cycle4"/>
    <dgm:cxn modelId="{28041254-55A4-4338-AF5D-24FEE3075A9D}" type="presOf" srcId="{4F696B09-A8C9-41E6-B6EE-062CF6851B36}" destId="{56506A4C-4B53-441B-925E-D57DABF5AFF7}" srcOrd="0" destOrd="0" presId="urn:microsoft.com/office/officeart/2005/8/layout/cycle4"/>
    <dgm:cxn modelId="{2C9653AB-1835-4C9B-98CF-C52AA1C92793}" type="presOf" srcId="{4F696B09-A8C9-41E6-B6EE-062CF6851B36}" destId="{F8C98701-51E9-48CA-A753-0DAD7BA89846}" srcOrd="1" destOrd="0" presId="urn:microsoft.com/office/officeart/2005/8/layout/cycle4"/>
    <dgm:cxn modelId="{FEABF6A0-C4E0-482C-8504-8F576EB7F761}" srcId="{B95A2DB9-EE65-4AF0-BF85-A15C98C54D79}" destId="{C1631D19-CEF5-40E9-A974-09A18725C5A7}" srcOrd="1" destOrd="0" parTransId="{DD9F9CB5-8255-4E9E-977A-B461C8AE29C5}" sibTransId="{58AAE514-00F5-443A-9632-1E1EC38AA18F}"/>
    <dgm:cxn modelId="{5BD2F371-399A-4808-ADF5-4CF6AECEDA7C}" srcId="{9598A0DA-57E6-445A-A769-C7DBBC14AA49}" destId="{B95A2DB9-EE65-4AF0-BF85-A15C98C54D79}" srcOrd="3" destOrd="0" parTransId="{A0E7F69A-866B-4539-B44A-61F4F4F84750}" sibTransId="{103C7E40-66F6-4D99-ACCF-122D22A5FE05}"/>
    <dgm:cxn modelId="{A1386334-CA67-4DD4-8658-3020C3D110A6}" type="presParOf" srcId="{963D320A-D7D5-4F70-902F-F208CC84C2FA}" destId="{F00AD330-827A-4C0F-96BB-C9D98BC49616}" srcOrd="0" destOrd="0" presId="urn:microsoft.com/office/officeart/2005/8/layout/cycle4"/>
    <dgm:cxn modelId="{4B15B836-474E-4470-8EBB-A1C5731AE9BB}" type="presParOf" srcId="{F00AD330-827A-4C0F-96BB-C9D98BC49616}" destId="{67A05AE6-E4D3-4C60-9165-8579A61A09A0}" srcOrd="0" destOrd="0" presId="urn:microsoft.com/office/officeart/2005/8/layout/cycle4"/>
    <dgm:cxn modelId="{C991CD14-E213-4000-ABB7-32FBD1CAF101}" type="presParOf" srcId="{67A05AE6-E4D3-4C60-9165-8579A61A09A0}" destId="{940CB249-2D25-42CD-AE60-6EFF270BB720}" srcOrd="0" destOrd="0" presId="urn:microsoft.com/office/officeart/2005/8/layout/cycle4"/>
    <dgm:cxn modelId="{192034F8-413C-4755-9BFF-42C9E6FB3A26}" type="presParOf" srcId="{67A05AE6-E4D3-4C60-9165-8579A61A09A0}" destId="{24B947BC-FEEC-4D06-B17B-1FE28E9ABC9C}" srcOrd="1" destOrd="0" presId="urn:microsoft.com/office/officeart/2005/8/layout/cycle4"/>
    <dgm:cxn modelId="{67FF0CD5-E8EA-43AB-846B-522F42E580F3}" type="presParOf" srcId="{F00AD330-827A-4C0F-96BB-C9D98BC49616}" destId="{0C954428-3E66-49E3-8FF3-50E7F7A7DF09}" srcOrd="1" destOrd="0" presId="urn:microsoft.com/office/officeart/2005/8/layout/cycle4"/>
    <dgm:cxn modelId="{13A0D4BC-DC7B-4E16-B5ED-95062698B177}" type="presParOf" srcId="{0C954428-3E66-49E3-8FF3-50E7F7A7DF09}" destId="{D286F9AE-2956-4F38-ABA7-FA544020DE6F}" srcOrd="0" destOrd="0" presId="urn:microsoft.com/office/officeart/2005/8/layout/cycle4"/>
    <dgm:cxn modelId="{F0663440-06F9-4C7D-964D-BC9F53AEFCD7}" type="presParOf" srcId="{0C954428-3E66-49E3-8FF3-50E7F7A7DF09}" destId="{D473B07D-0260-4DD2-9FD3-CF15F27F3413}" srcOrd="1" destOrd="0" presId="urn:microsoft.com/office/officeart/2005/8/layout/cycle4"/>
    <dgm:cxn modelId="{490B3F9D-EE7D-4EA9-B8EE-52A34206F860}" type="presParOf" srcId="{F00AD330-827A-4C0F-96BB-C9D98BC49616}" destId="{A18880A1-FF70-4602-8B8A-620A9780DA26}" srcOrd="2" destOrd="0" presId="urn:microsoft.com/office/officeart/2005/8/layout/cycle4"/>
    <dgm:cxn modelId="{8C5CD9A3-131D-4852-84D6-F68937F360AD}" type="presParOf" srcId="{A18880A1-FF70-4602-8B8A-620A9780DA26}" destId="{56506A4C-4B53-441B-925E-D57DABF5AFF7}" srcOrd="0" destOrd="0" presId="urn:microsoft.com/office/officeart/2005/8/layout/cycle4"/>
    <dgm:cxn modelId="{C00BC0F6-E5DA-4B50-9287-2D0F71838E5D}" type="presParOf" srcId="{A18880A1-FF70-4602-8B8A-620A9780DA26}" destId="{F8C98701-51E9-48CA-A753-0DAD7BA89846}" srcOrd="1" destOrd="0" presId="urn:microsoft.com/office/officeart/2005/8/layout/cycle4"/>
    <dgm:cxn modelId="{017B62EE-AD43-453B-90A6-5BA0C2A0EEED}" type="presParOf" srcId="{F00AD330-827A-4C0F-96BB-C9D98BC49616}" destId="{0947496D-83DB-4831-8260-E41B7F0F3BC6}" srcOrd="3" destOrd="0" presId="urn:microsoft.com/office/officeart/2005/8/layout/cycle4"/>
    <dgm:cxn modelId="{E1E1A22B-19B3-4631-A616-1470F89349CC}" type="presParOf" srcId="{0947496D-83DB-4831-8260-E41B7F0F3BC6}" destId="{EEC0798F-949C-4680-98DE-E1ECF1A70796}" srcOrd="0" destOrd="0" presId="urn:microsoft.com/office/officeart/2005/8/layout/cycle4"/>
    <dgm:cxn modelId="{B97095DB-5B78-4C76-80BC-259496C6BA4C}" type="presParOf" srcId="{0947496D-83DB-4831-8260-E41B7F0F3BC6}" destId="{FDC795E2-17D0-40CF-836E-936F8F9B0937}" srcOrd="1" destOrd="0" presId="urn:microsoft.com/office/officeart/2005/8/layout/cycle4"/>
    <dgm:cxn modelId="{CE2EAE66-DC3B-465A-8A79-FA95905D3DA6}" type="presParOf" srcId="{F00AD330-827A-4C0F-96BB-C9D98BC49616}" destId="{16C02613-5614-4459-A716-45EC430B14FB}" srcOrd="4" destOrd="0" presId="urn:microsoft.com/office/officeart/2005/8/layout/cycle4"/>
    <dgm:cxn modelId="{26108FD0-C966-4D6E-AE5A-FF2EBC224573}" type="presParOf" srcId="{963D320A-D7D5-4F70-902F-F208CC84C2FA}" destId="{55975493-3413-4354-A222-6CFD0BB4F1D7}" srcOrd="1" destOrd="0" presId="urn:microsoft.com/office/officeart/2005/8/layout/cycle4"/>
    <dgm:cxn modelId="{8DBDEF71-AC08-4A14-816A-4F0A85B13731}" type="presParOf" srcId="{55975493-3413-4354-A222-6CFD0BB4F1D7}" destId="{3795F8E8-F45B-473E-849D-D2A9A0DA990C}" srcOrd="0" destOrd="0" presId="urn:microsoft.com/office/officeart/2005/8/layout/cycle4"/>
    <dgm:cxn modelId="{0AA25600-1927-43D0-8513-2B063200358E}" type="presParOf" srcId="{55975493-3413-4354-A222-6CFD0BB4F1D7}" destId="{B011B540-EB8C-46EA-8265-692BE727EE12}" srcOrd="1" destOrd="0" presId="urn:microsoft.com/office/officeart/2005/8/layout/cycle4"/>
    <dgm:cxn modelId="{6B0A4BCD-EACC-414A-8FC7-3E4D3F625FAA}" type="presParOf" srcId="{55975493-3413-4354-A222-6CFD0BB4F1D7}" destId="{D3FB6D06-9EB4-44DD-AB7E-6B4796A17701}" srcOrd="2" destOrd="0" presId="urn:microsoft.com/office/officeart/2005/8/layout/cycle4"/>
    <dgm:cxn modelId="{961B5A6F-393C-4522-9487-268AAE125155}" type="presParOf" srcId="{55975493-3413-4354-A222-6CFD0BB4F1D7}" destId="{4B2D1E2F-DBE0-4D4A-A9C1-70CC9A3AE672}" srcOrd="3" destOrd="0" presId="urn:microsoft.com/office/officeart/2005/8/layout/cycle4"/>
    <dgm:cxn modelId="{D2B6B7A0-B51E-4998-81EC-C4A1D0566099}" type="presParOf" srcId="{55975493-3413-4354-A222-6CFD0BB4F1D7}" destId="{A9F5715F-F28C-42B7-AFF2-DB0FB75B3D0B}" srcOrd="4" destOrd="0" presId="urn:microsoft.com/office/officeart/2005/8/layout/cycle4"/>
    <dgm:cxn modelId="{3E309DEE-FBFB-45A1-862C-3C67FFF3D9B1}" type="presParOf" srcId="{963D320A-D7D5-4F70-902F-F208CC84C2FA}" destId="{1618169B-1BDE-4D05-9FDF-4F1C3EFE0166}" srcOrd="2" destOrd="0" presId="urn:microsoft.com/office/officeart/2005/8/layout/cycle4"/>
    <dgm:cxn modelId="{87C5A2D0-636D-4455-BEDD-9016048464C2}" type="presParOf" srcId="{963D320A-D7D5-4F70-902F-F208CC84C2FA}" destId="{DFC37EF8-F8BA-464D-AF3E-B415038412E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1F547AB-B5B1-4FBB-A7F0-360E94EBF6A3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AF9EE0C-C39A-44E2-8FB2-95A871348DB6}">
      <dgm:prSet phldrT="[Text]" custT="1"/>
      <dgm:spPr/>
      <dgm:t>
        <a:bodyPr/>
        <a:lstStyle/>
        <a:p>
          <a:r>
            <a:rPr lang="en-US" sz="1200">
              <a:solidFill>
                <a:srgbClr val="00B0F0"/>
              </a:solidFill>
            </a:rPr>
            <a:t>Community Fellows Strive </a:t>
          </a:r>
        </a:p>
        <a:p>
          <a:r>
            <a:rPr lang="en-US" sz="1200">
              <a:solidFill>
                <a:srgbClr val="00B0F0"/>
              </a:solidFill>
            </a:rPr>
            <a:t>to Embody Certain</a:t>
          </a:r>
        </a:p>
        <a:p>
          <a:r>
            <a:rPr lang="en-US" sz="2800">
              <a:solidFill>
                <a:srgbClr val="00B0F0"/>
              </a:solidFill>
            </a:rPr>
            <a:t>Dispositions</a:t>
          </a:r>
        </a:p>
      </dgm:t>
    </dgm:pt>
    <dgm:pt modelId="{26515920-55D4-422A-904A-E02EAEE1F7AF}" type="parTrans" cxnId="{EE2B5708-55B7-4800-AF6E-61887FA42421}">
      <dgm:prSet/>
      <dgm:spPr/>
      <dgm:t>
        <a:bodyPr/>
        <a:lstStyle/>
        <a:p>
          <a:endParaRPr lang="en-US"/>
        </a:p>
      </dgm:t>
    </dgm:pt>
    <dgm:pt modelId="{32ADC65E-3EE2-4F18-BB00-692F33D0861B}" type="sibTrans" cxnId="{EE2B5708-55B7-4800-AF6E-61887FA42421}">
      <dgm:prSet/>
      <dgm:spPr/>
      <dgm:t>
        <a:bodyPr/>
        <a:lstStyle/>
        <a:p>
          <a:endParaRPr lang="en-US"/>
        </a:p>
      </dgm:t>
    </dgm:pt>
    <dgm:pt modelId="{5BD0D5E1-AA75-490F-AD91-3EAAB53224A1}">
      <dgm:prSet phldrT="[Text]" custT="1"/>
      <dgm:spPr/>
      <dgm:t>
        <a:bodyPr/>
        <a:lstStyle/>
        <a:p>
          <a:r>
            <a:rPr lang="en-US" sz="1100"/>
            <a:t>Courage and Initiative </a:t>
          </a:r>
        </a:p>
      </dgm:t>
    </dgm:pt>
    <dgm:pt modelId="{D1B30FDB-E55A-4D0E-8BB4-7BAAB4406653}" type="parTrans" cxnId="{DB73FA29-88CD-49D6-8A2E-EC6B67207C8A}">
      <dgm:prSet/>
      <dgm:spPr/>
      <dgm:t>
        <a:bodyPr/>
        <a:lstStyle/>
        <a:p>
          <a:endParaRPr lang="en-US"/>
        </a:p>
      </dgm:t>
    </dgm:pt>
    <dgm:pt modelId="{1E8CB30E-6A97-4E48-989F-5597B1134187}" type="sibTrans" cxnId="{DB73FA29-88CD-49D6-8A2E-EC6B67207C8A}">
      <dgm:prSet/>
      <dgm:spPr/>
      <dgm:t>
        <a:bodyPr/>
        <a:lstStyle/>
        <a:p>
          <a:endParaRPr lang="en-US"/>
        </a:p>
      </dgm:t>
    </dgm:pt>
    <dgm:pt modelId="{A9A5E122-0E55-4432-9F16-EF37776ECC8A}">
      <dgm:prSet phldrT="[Text]" custT="1"/>
      <dgm:spPr/>
      <dgm:t>
        <a:bodyPr/>
        <a:lstStyle/>
        <a:p>
          <a:r>
            <a:rPr lang="en-US" sz="1100"/>
            <a:t>Understanding</a:t>
          </a:r>
        </a:p>
      </dgm:t>
    </dgm:pt>
    <dgm:pt modelId="{0DE75DB1-7225-41A8-A55B-686B22A90DC2}" type="parTrans" cxnId="{D630CC1D-1ACD-47DC-9AAB-4C5C49F1809F}">
      <dgm:prSet/>
      <dgm:spPr/>
      <dgm:t>
        <a:bodyPr/>
        <a:lstStyle/>
        <a:p>
          <a:endParaRPr lang="en-US"/>
        </a:p>
      </dgm:t>
    </dgm:pt>
    <dgm:pt modelId="{944997B8-2D00-4706-BE77-5B9D7BB1F0EE}" type="sibTrans" cxnId="{D630CC1D-1ACD-47DC-9AAB-4C5C49F1809F}">
      <dgm:prSet/>
      <dgm:spPr/>
      <dgm:t>
        <a:bodyPr/>
        <a:lstStyle/>
        <a:p>
          <a:endParaRPr lang="en-US"/>
        </a:p>
      </dgm:t>
    </dgm:pt>
    <dgm:pt modelId="{C1D7109C-B7E6-4CB2-B61D-972BBB3758CC}">
      <dgm:prSet phldrT="[Text]" custT="1"/>
      <dgm:spPr/>
      <dgm:t>
        <a:bodyPr/>
        <a:lstStyle/>
        <a:p>
          <a:r>
            <a:rPr lang="en-US" sz="1200">
              <a:solidFill>
                <a:srgbClr val="00B050"/>
              </a:solidFill>
            </a:rPr>
            <a:t>Which Support the </a:t>
          </a:r>
        </a:p>
        <a:p>
          <a:r>
            <a:rPr lang="en-US" sz="2800">
              <a:solidFill>
                <a:srgbClr val="00B050"/>
              </a:solidFill>
            </a:rPr>
            <a:t>Writer's Process</a:t>
          </a:r>
        </a:p>
      </dgm:t>
    </dgm:pt>
    <dgm:pt modelId="{C9577273-0D60-4AF7-BAFA-6A6AED3B22B3}" type="parTrans" cxnId="{C89B8C51-667B-4C7D-87CE-4ADB4C18A2C2}">
      <dgm:prSet/>
      <dgm:spPr/>
      <dgm:t>
        <a:bodyPr/>
        <a:lstStyle/>
        <a:p>
          <a:endParaRPr lang="en-US"/>
        </a:p>
      </dgm:t>
    </dgm:pt>
    <dgm:pt modelId="{FD97EDC7-AA36-4B25-A75E-A2CB0630D0DA}" type="sibTrans" cxnId="{C89B8C51-667B-4C7D-87CE-4ADB4C18A2C2}">
      <dgm:prSet/>
      <dgm:spPr/>
      <dgm:t>
        <a:bodyPr/>
        <a:lstStyle/>
        <a:p>
          <a:endParaRPr lang="en-US"/>
        </a:p>
      </dgm:t>
    </dgm:pt>
    <dgm:pt modelId="{E7BD4C24-5251-4804-93B5-A03C2F8045F0}">
      <dgm:prSet phldrT="[Text]" custT="1"/>
      <dgm:spPr/>
      <dgm:t>
        <a:bodyPr/>
        <a:lstStyle/>
        <a:p>
          <a:r>
            <a:rPr lang="en-US" sz="1100"/>
            <a:t>Prewriting</a:t>
          </a:r>
        </a:p>
      </dgm:t>
    </dgm:pt>
    <dgm:pt modelId="{89D74734-E0B9-4F23-B61F-49821222493B}" type="parTrans" cxnId="{21AABEE8-87F0-48FE-8C8B-0A3BD30A2EEC}">
      <dgm:prSet/>
      <dgm:spPr/>
      <dgm:t>
        <a:bodyPr/>
        <a:lstStyle/>
        <a:p>
          <a:endParaRPr lang="en-US"/>
        </a:p>
      </dgm:t>
    </dgm:pt>
    <dgm:pt modelId="{577DFE99-6186-4FA6-92D4-458640CCC84A}" type="sibTrans" cxnId="{21AABEE8-87F0-48FE-8C8B-0A3BD30A2EEC}">
      <dgm:prSet/>
      <dgm:spPr/>
      <dgm:t>
        <a:bodyPr/>
        <a:lstStyle/>
        <a:p>
          <a:endParaRPr lang="en-US"/>
        </a:p>
      </dgm:t>
    </dgm:pt>
    <dgm:pt modelId="{EB290716-BE77-4115-9081-0C258EF9F12A}">
      <dgm:prSet phldrT="[Text]" custT="1"/>
      <dgm:spPr/>
      <dgm:t>
        <a:bodyPr/>
        <a:lstStyle/>
        <a:p>
          <a:r>
            <a:rPr lang="en-US" sz="1100"/>
            <a:t>Drafting</a:t>
          </a:r>
        </a:p>
      </dgm:t>
    </dgm:pt>
    <dgm:pt modelId="{4DE94F13-9E65-437B-AE4E-E0AF2F5A00B1}" type="parTrans" cxnId="{8948612F-7F93-4B16-B377-9127BA48002E}">
      <dgm:prSet/>
      <dgm:spPr/>
      <dgm:t>
        <a:bodyPr/>
        <a:lstStyle/>
        <a:p>
          <a:endParaRPr lang="en-US"/>
        </a:p>
      </dgm:t>
    </dgm:pt>
    <dgm:pt modelId="{1B396FA8-2ED8-4DDA-8318-505B00F7D614}" type="sibTrans" cxnId="{8948612F-7F93-4B16-B377-9127BA48002E}">
      <dgm:prSet/>
      <dgm:spPr/>
      <dgm:t>
        <a:bodyPr/>
        <a:lstStyle/>
        <a:p>
          <a:endParaRPr lang="en-US"/>
        </a:p>
      </dgm:t>
    </dgm:pt>
    <dgm:pt modelId="{4AA0D2F3-031A-4965-B3B9-6F10CB45DDD0}">
      <dgm:prSet phldrT="[Text]" custT="1"/>
      <dgm:spPr/>
      <dgm:t>
        <a:bodyPr/>
        <a:lstStyle/>
        <a:p>
          <a:r>
            <a:rPr lang="en-US" sz="1200">
              <a:solidFill>
                <a:srgbClr val="FFC000"/>
              </a:solidFill>
            </a:rPr>
            <a:t>Allowing for the Development of </a:t>
          </a:r>
        </a:p>
        <a:p>
          <a:r>
            <a:rPr lang="en-US" sz="2800">
              <a:solidFill>
                <a:srgbClr val="FFC000"/>
              </a:solidFill>
            </a:rPr>
            <a:t>Writer's Craft</a:t>
          </a:r>
        </a:p>
      </dgm:t>
    </dgm:pt>
    <dgm:pt modelId="{08A8C58C-D787-4477-A0B5-ABBF11EA26AD}" type="parTrans" cxnId="{1B314E8D-C124-4710-8C49-F1774ABA07D5}">
      <dgm:prSet/>
      <dgm:spPr/>
      <dgm:t>
        <a:bodyPr/>
        <a:lstStyle/>
        <a:p>
          <a:endParaRPr lang="en-US"/>
        </a:p>
      </dgm:t>
    </dgm:pt>
    <dgm:pt modelId="{A25E2CD1-9CE1-49C6-B16E-4EC35CE5A0C4}" type="sibTrans" cxnId="{1B314E8D-C124-4710-8C49-F1774ABA07D5}">
      <dgm:prSet/>
      <dgm:spPr/>
      <dgm:t>
        <a:bodyPr/>
        <a:lstStyle/>
        <a:p>
          <a:endParaRPr lang="en-US"/>
        </a:p>
      </dgm:t>
    </dgm:pt>
    <dgm:pt modelId="{DE63CF23-17BE-4E53-A5F3-AE6F46FC2C8E}">
      <dgm:prSet phldrT="[Text]" custT="1"/>
      <dgm:spPr/>
      <dgm:t>
        <a:bodyPr/>
        <a:lstStyle/>
        <a:p>
          <a:r>
            <a:rPr lang="en-US" sz="1100"/>
            <a:t> Compelling Ideas</a:t>
          </a:r>
        </a:p>
      </dgm:t>
    </dgm:pt>
    <dgm:pt modelId="{8A1303D5-0A15-46D7-B8E8-D32D98B86EC1}" type="parTrans" cxnId="{4FD8FDA8-1AEE-4B70-A462-7C0C6C7F8C1B}">
      <dgm:prSet/>
      <dgm:spPr/>
      <dgm:t>
        <a:bodyPr/>
        <a:lstStyle/>
        <a:p>
          <a:endParaRPr lang="en-US"/>
        </a:p>
      </dgm:t>
    </dgm:pt>
    <dgm:pt modelId="{922DEE1E-A0C8-410E-B15F-0D0B6BC6FB4A}" type="sibTrans" cxnId="{4FD8FDA8-1AEE-4B70-A462-7C0C6C7F8C1B}">
      <dgm:prSet/>
      <dgm:spPr/>
      <dgm:t>
        <a:bodyPr/>
        <a:lstStyle/>
        <a:p>
          <a:endParaRPr lang="en-US"/>
        </a:p>
      </dgm:t>
    </dgm:pt>
    <dgm:pt modelId="{A6078821-CDF2-433E-8FCB-DF5A55D15F72}">
      <dgm:prSet phldrT="[Text]" custT="1"/>
      <dgm:spPr/>
      <dgm:t>
        <a:bodyPr/>
        <a:lstStyle/>
        <a:p>
          <a:r>
            <a:rPr lang="en-US" sz="1100"/>
            <a:t>Perseverance</a:t>
          </a:r>
        </a:p>
      </dgm:t>
    </dgm:pt>
    <dgm:pt modelId="{439CCDF3-E694-4BC8-B001-A6B75AC6B350}" type="parTrans" cxnId="{64F301F1-AF19-43E8-81C5-FD9AC7AC8D03}">
      <dgm:prSet/>
      <dgm:spPr/>
      <dgm:t>
        <a:bodyPr/>
        <a:lstStyle/>
        <a:p>
          <a:endParaRPr lang="en-US"/>
        </a:p>
      </dgm:t>
    </dgm:pt>
    <dgm:pt modelId="{352840C0-6804-4206-A05D-E98BA74629F4}" type="sibTrans" cxnId="{64F301F1-AF19-43E8-81C5-FD9AC7AC8D03}">
      <dgm:prSet/>
      <dgm:spPr/>
      <dgm:t>
        <a:bodyPr/>
        <a:lstStyle/>
        <a:p>
          <a:endParaRPr lang="en-US"/>
        </a:p>
      </dgm:t>
    </dgm:pt>
    <dgm:pt modelId="{96319792-4E2F-4D6D-B54D-B7039180BCF6}">
      <dgm:prSet phldrT="[Text]" custT="1"/>
      <dgm:spPr/>
      <dgm:t>
        <a:bodyPr/>
        <a:lstStyle/>
        <a:p>
          <a:r>
            <a:rPr lang="en-US" sz="1100"/>
            <a:t>Reflection</a:t>
          </a:r>
        </a:p>
      </dgm:t>
    </dgm:pt>
    <dgm:pt modelId="{B3A844B3-2374-4778-A034-61ABF97D49A5}" type="parTrans" cxnId="{05044CA8-DD85-4823-BE3B-FC95A37D6AEF}">
      <dgm:prSet/>
      <dgm:spPr/>
      <dgm:t>
        <a:bodyPr/>
        <a:lstStyle/>
        <a:p>
          <a:endParaRPr lang="en-US"/>
        </a:p>
      </dgm:t>
    </dgm:pt>
    <dgm:pt modelId="{5B96BAAD-B479-47B5-8DDF-B41384119DB3}" type="sibTrans" cxnId="{05044CA8-DD85-4823-BE3B-FC95A37D6AEF}">
      <dgm:prSet/>
      <dgm:spPr/>
      <dgm:t>
        <a:bodyPr/>
        <a:lstStyle/>
        <a:p>
          <a:endParaRPr lang="en-US"/>
        </a:p>
      </dgm:t>
    </dgm:pt>
    <dgm:pt modelId="{D9F9DFE1-34D5-43DB-A4A9-F4CFD246F437}">
      <dgm:prSet phldrT="[Text]" custT="1"/>
      <dgm:spPr/>
      <dgm:t>
        <a:bodyPr/>
        <a:lstStyle/>
        <a:p>
          <a:r>
            <a:rPr lang="en-US" sz="1100"/>
            <a:t>Expertise</a:t>
          </a:r>
        </a:p>
      </dgm:t>
    </dgm:pt>
    <dgm:pt modelId="{EFA69442-DE29-4D74-A7B3-5379A2ECEBDF}" type="parTrans" cxnId="{F89E08F0-2F12-4A9D-9BEB-4F18CF9288DD}">
      <dgm:prSet/>
      <dgm:spPr/>
      <dgm:t>
        <a:bodyPr/>
        <a:lstStyle/>
        <a:p>
          <a:endParaRPr lang="en-US"/>
        </a:p>
      </dgm:t>
    </dgm:pt>
    <dgm:pt modelId="{9BBAA18C-81BD-4042-8D6D-069745C2D3E9}" type="sibTrans" cxnId="{F89E08F0-2F12-4A9D-9BEB-4F18CF9288DD}">
      <dgm:prSet/>
      <dgm:spPr/>
      <dgm:t>
        <a:bodyPr/>
        <a:lstStyle/>
        <a:p>
          <a:endParaRPr lang="en-US"/>
        </a:p>
      </dgm:t>
    </dgm:pt>
    <dgm:pt modelId="{BEAC16E1-E047-440C-BADC-CD9B4CA92941}">
      <dgm:prSet phldrT="[Text]" custT="1"/>
      <dgm:spPr/>
      <dgm:t>
        <a:bodyPr/>
        <a:lstStyle/>
        <a:p>
          <a:r>
            <a:rPr lang="en-US" sz="1100"/>
            <a:t>Cooperation and Collaboration</a:t>
          </a:r>
        </a:p>
      </dgm:t>
    </dgm:pt>
    <dgm:pt modelId="{43275849-EF98-41E3-9207-D3D91E554032}" type="parTrans" cxnId="{7483F071-E73E-4158-A0E0-4C2FF65999A6}">
      <dgm:prSet/>
      <dgm:spPr/>
      <dgm:t>
        <a:bodyPr/>
        <a:lstStyle/>
        <a:p>
          <a:endParaRPr lang="en-US"/>
        </a:p>
      </dgm:t>
    </dgm:pt>
    <dgm:pt modelId="{2A48F828-A762-44FC-BD48-76700E3F21E4}" type="sibTrans" cxnId="{7483F071-E73E-4158-A0E0-4C2FF65999A6}">
      <dgm:prSet/>
      <dgm:spPr/>
      <dgm:t>
        <a:bodyPr/>
        <a:lstStyle/>
        <a:p>
          <a:endParaRPr lang="en-US"/>
        </a:p>
      </dgm:t>
    </dgm:pt>
    <dgm:pt modelId="{ED1EC55C-DA9B-4AA1-A6BD-4D0C8BD88BC3}">
      <dgm:prSet phldrT="[Text]" custT="1"/>
      <dgm:spPr/>
      <dgm:t>
        <a:bodyPr/>
        <a:lstStyle/>
        <a:p>
          <a:r>
            <a:rPr lang="en-US" sz="1100"/>
            <a:t>Peer-Review</a:t>
          </a:r>
        </a:p>
      </dgm:t>
    </dgm:pt>
    <dgm:pt modelId="{1E1701EE-8A25-474C-A523-08C7FF12AF53}" type="parTrans" cxnId="{36C9253B-CD83-4DA6-A660-216008EF22B9}">
      <dgm:prSet/>
      <dgm:spPr/>
      <dgm:t>
        <a:bodyPr/>
        <a:lstStyle/>
        <a:p>
          <a:endParaRPr lang="en-US"/>
        </a:p>
      </dgm:t>
    </dgm:pt>
    <dgm:pt modelId="{EDFD441E-8128-40A1-97FF-95FF3065A268}" type="sibTrans" cxnId="{36C9253B-CD83-4DA6-A660-216008EF22B9}">
      <dgm:prSet/>
      <dgm:spPr/>
      <dgm:t>
        <a:bodyPr/>
        <a:lstStyle/>
        <a:p>
          <a:endParaRPr lang="en-US"/>
        </a:p>
      </dgm:t>
    </dgm:pt>
    <dgm:pt modelId="{FDEB35E2-C3D3-4D9E-808B-D8E9700109CE}">
      <dgm:prSet phldrT="[Text]" custT="1"/>
      <dgm:spPr/>
      <dgm:t>
        <a:bodyPr/>
        <a:lstStyle/>
        <a:p>
          <a:r>
            <a:rPr lang="en-US" sz="1100"/>
            <a:t>Editing</a:t>
          </a:r>
        </a:p>
      </dgm:t>
    </dgm:pt>
    <dgm:pt modelId="{E291B582-BF18-4038-861A-629961F36B9E}" type="parTrans" cxnId="{D6717007-DECE-431C-8FE0-07FD2BAA2263}">
      <dgm:prSet/>
      <dgm:spPr/>
      <dgm:t>
        <a:bodyPr/>
        <a:lstStyle/>
        <a:p>
          <a:endParaRPr lang="en-US"/>
        </a:p>
      </dgm:t>
    </dgm:pt>
    <dgm:pt modelId="{0846B1D5-6FD1-41E8-B1C7-CB7ADA8AFE28}" type="sibTrans" cxnId="{D6717007-DECE-431C-8FE0-07FD2BAA2263}">
      <dgm:prSet/>
      <dgm:spPr/>
      <dgm:t>
        <a:bodyPr/>
        <a:lstStyle/>
        <a:p>
          <a:endParaRPr lang="en-US"/>
        </a:p>
      </dgm:t>
    </dgm:pt>
    <dgm:pt modelId="{B18BE442-0CC3-4515-8AFD-D2BB2EBED308}">
      <dgm:prSet phldrT="[Text]" custT="1"/>
      <dgm:spPr/>
      <dgm:t>
        <a:bodyPr/>
        <a:lstStyle/>
        <a:p>
          <a:r>
            <a:rPr lang="en-US" sz="1100"/>
            <a:t>Publishing</a:t>
          </a:r>
        </a:p>
      </dgm:t>
    </dgm:pt>
    <dgm:pt modelId="{6E3445BD-627D-4D89-9436-5133ACDB1407}" type="parTrans" cxnId="{FC8D9B92-FFF9-4659-A11A-C13AF3A247B3}">
      <dgm:prSet/>
      <dgm:spPr/>
      <dgm:t>
        <a:bodyPr/>
        <a:lstStyle/>
        <a:p>
          <a:endParaRPr lang="en-US"/>
        </a:p>
      </dgm:t>
    </dgm:pt>
    <dgm:pt modelId="{AD71259C-9BA7-4884-B424-D3285AE648DB}" type="sibTrans" cxnId="{FC8D9B92-FFF9-4659-A11A-C13AF3A247B3}">
      <dgm:prSet/>
      <dgm:spPr/>
      <dgm:t>
        <a:bodyPr/>
        <a:lstStyle/>
        <a:p>
          <a:endParaRPr lang="en-US"/>
        </a:p>
      </dgm:t>
    </dgm:pt>
    <dgm:pt modelId="{B9C09D7F-C120-431B-8DD6-98D409438582}">
      <dgm:prSet phldrT="[Text]" custT="1"/>
      <dgm:spPr/>
      <dgm:t>
        <a:bodyPr/>
        <a:lstStyle/>
        <a:p>
          <a:r>
            <a:rPr lang="en-US" sz="1100"/>
            <a:t> Engaging Voice</a:t>
          </a:r>
        </a:p>
      </dgm:t>
    </dgm:pt>
    <dgm:pt modelId="{AC499990-F31C-44BB-A85A-99280E8BAEB4}" type="parTrans" cxnId="{6DDF10B8-3A48-4E29-B04C-0FD22F3038E0}">
      <dgm:prSet/>
      <dgm:spPr/>
      <dgm:t>
        <a:bodyPr/>
        <a:lstStyle/>
        <a:p>
          <a:endParaRPr lang="en-US"/>
        </a:p>
      </dgm:t>
    </dgm:pt>
    <dgm:pt modelId="{CD70E6DF-F0B2-4F26-BF1B-ED2719526DC8}" type="sibTrans" cxnId="{6DDF10B8-3A48-4E29-B04C-0FD22F3038E0}">
      <dgm:prSet/>
      <dgm:spPr/>
      <dgm:t>
        <a:bodyPr/>
        <a:lstStyle/>
        <a:p>
          <a:endParaRPr lang="en-US"/>
        </a:p>
      </dgm:t>
    </dgm:pt>
    <dgm:pt modelId="{79007A06-A871-44AD-9635-4DE12E8B0E62}">
      <dgm:prSet phldrT="[Text]" custT="1"/>
      <dgm:spPr/>
      <dgm:t>
        <a:bodyPr/>
        <a:lstStyle/>
        <a:p>
          <a:r>
            <a:rPr lang="en-US" sz="1100"/>
            <a:t> Clear Organization</a:t>
          </a:r>
        </a:p>
      </dgm:t>
    </dgm:pt>
    <dgm:pt modelId="{F8BB7C99-EC89-4D1D-9CA2-FF3AF6D1DCFE}" type="parTrans" cxnId="{790EC0E4-D14E-47EF-BCB9-5BC919AC1E68}">
      <dgm:prSet/>
      <dgm:spPr/>
      <dgm:t>
        <a:bodyPr/>
        <a:lstStyle/>
        <a:p>
          <a:endParaRPr lang="en-US"/>
        </a:p>
      </dgm:t>
    </dgm:pt>
    <dgm:pt modelId="{2110CF2A-96D5-4ED0-94A0-C3311E086B87}" type="sibTrans" cxnId="{790EC0E4-D14E-47EF-BCB9-5BC919AC1E68}">
      <dgm:prSet/>
      <dgm:spPr/>
      <dgm:t>
        <a:bodyPr/>
        <a:lstStyle/>
        <a:p>
          <a:endParaRPr lang="en-US"/>
        </a:p>
      </dgm:t>
    </dgm:pt>
    <dgm:pt modelId="{E57F1D15-FDE9-430A-A5AD-56C4FC47D486}">
      <dgm:prSet phldrT="[Text]" custT="1"/>
      <dgm:spPr/>
      <dgm:t>
        <a:bodyPr/>
        <a:lstStyle/>
        <a:p>
          <a:r>
            <a:rPr lang="en-US" sz="1100"/>
            <a:t> Fluent Sentences</a:t>
          </a:r>
        </a:p>
      </dgm:t>
    </dgm:pt>
    <dgm:pt modelId="{40E5DD26-64AF-4745-A545-780344272DAF}" type="parTrans" cxnId="{7394E65F-EC63-4F5B-B003-DC2049D3E68E}">
      <dgm:prSet/>
      <dgm:spPr/>
      <dgm:t>
        <a:bodyPr/>
        <a:lstStyle/>
        <a:p>
          <a:endParaRPr lang="en-US"/>
        </a:p>
      </dgm:t>
    </dgm:pt>
    <dgm:pt modelId="{97D138A0-4AF2-465A-91D8-733F7616CDE4}" type="sibTrans" cxnId="{7394E65F-EC63-4F5B-B003-DC2049D3E68E}">
      <dgm:prSet/>
      <dgm:spPr/>
      <dgm:t>
        <a:bodyPr/>
        <a:lstStyle/>
        <a:p>
          <a:endParaRPr lang="en-US"/>
        </a:p>
      </dgm:t>
    </dgm:pt>
    <dgm:pt modelId="{586BCB1D-C22D-40B3-86F0-5F218139212E}">
      <dgm:prSet phldrT="[Text]" custT="1"/>
      <dgm:spPr/>
      <dgm:t>
        <a:bodyPr/>
        <a:lstStyle/>
        <a:p>
          <a:r>
            <a:rPr lang="en-US" sz="1100"/>
            <a:t> Proper Use of Conventions</a:t>
          </a:r>
        </a:p>
      </dgm:t>
    </dgm:pt>
    <dgm:pt modelId="{94B51DFE-E7F8-4C14-A1F9-E637A198EB30}" type="parTrans" cxnId="{54A3DCAC-C7C2-44BA-801B-3CC0FBEA2C20}">
      <dgm:prSet/>
      <dgm:spPr/>
      <dgm:t>
        <a:bodyPr/>
        <a:lstStyle/>
        <a:p>
          <a:endParaRPr lang="en-US"/>
        </a:p>
      </dgm:t>
    </dgm:pt>
    <dgm:pt modelId="{3DCFE7AA-3CFE-4325-A056-74B330E213E0}" type="sibTrans" cxnId="{54A3DCAC-C7C2-44BA-801B-3CC0FBEA2C20}">
      <dgm:prSet/>
      <dgm:spPr/>
      <dgm:t>
        <a:bodyPr/>
        <a:lstStyle/>
        <a:p>
          <a:endParaRPr lang="en-US"/>
        </a:p>
      </dgm:t>
    </dgm:pt>
    <dgm:pt modelId="{B9D2A919-B7AD-4B52-AB36-57072347BB03}">
      <dgm:prSet phldrT="[Text]" custT="1"/>
      <dgm:spPr/>
      <dgm:t>
        <a:bodyPr/>
        <a:lstStyle/>
        <a:p>
          <a:r>
            <a:rPr lang="en-US" sz="1100"/>
            <a:t> Effective Word Choice</a:t>
          </a:r>
        </a:p>
      </dgm:t>
    </dgm:pt>
    <dgm:pt modelId="{B66B3275-7241-4959-A9D9-CF97D2238418}" type="parTrans" cxnId="{1F337F54-52C6-4A06-9F36-4144997702E8}">
      <dgm:prSet/>
      <dgm:spPr/>
      <dgm:t>
        <a:bodyPr/>
        <a:lstStyle/>
        <a:p>
          <a:endParaRPr lang="en-US"/>
        </a:p>
      </dgm:t>
    </dgm:pt>
    <dgm:pt modelId="{AB63C449-2CB0-4927-91CF-9E12FCD28FF3}" type="sibTrans" cxnId="{1F337F54-52C6-4A06-9F36-4144997702E8}">
      <dgm:prSet/>
      <dgm:spPr/>
      <dgm:t>
        <a:bodyPr/>
        <a:lstStyle/>
        <a:p>
          <a:endParaRPr lang="en-US"/>
        </a:p>
      </dgm:t>
    </dgm:pt>
    <dgm:pt modelId="{291E4CB6-F606-416D-9510-C9F8C4DE4FA3}">
      <dgm:prSet phldrT="[Text]" custT="1"/>
      <dgm:spPr/>
      <dgm:t>
        <a:bodyPr/>
        <a:lstStyle/>
        <a:p>
          <a:r>
            <a:rPr lang="en-US" sz="1100"/>
            <a:t>Revising</a:t>
          </a:r>
        </a:p>
      </dgm:t>
    </dgm:pt>
    <dgm:pt modelId="{DBEA8F3C-A06C-4351-9B22-37134B69958B}" type="parTrans" cxnId="{5B5E6CC4-BA27-4771-8F9A-73CB617E4A3F}">
      <dgm:prSet/>
      <dgm:spPr/>
      <dgm:t>
        <a:bodyPr/>
        <a:lstStyle/>
        <a:p>
          <a:endParaRPr lang="en-US"/>
        </a:p>
      </dgm:t>
    </dgm:pt>
    <dgm:pt modelId="{544F699F-ED8A-4739-9E53-C38EA09E29C7}" type="sibTrans" cxnId="{5B5E6CC4-BA27-4771-8F9A-73CB617E4A3F}">
      <dgm:prSet/>
      <dgm:spPr/>
      <dgm:t>
        <a:bodyPr/>
        <a:lstStyle/>
        <a:p>
          <a:endParaRPr lang="en-US"/>
        </a:p>
      </dgm:t>
    </dgm:pt>
    <dgm:pt modelId="{11435D3A-58FE-43C0-B448-AC05D9015E75}" type="pres">
      <dgm:prSet presAssocID="{61F547AB-B5B1-4FBB-A7F0-360E94EBF6A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56BA23-0B54-4BD7-894B-6843D48F526A}" type="pres">
      <dgm:prSet presAssocID="{BAF9EE0C-C39A-44E2-8FB2-95A871348DB6}" presName="circle1" presStyleLbl="node1" presStyleIdx="0" presStyleCnt="3"/>
      <dgm:spPr/>
    </dgm:pt>
    <dgm:pt modelId="{8CC72731-3DEA-404C-9579-FEE0D79BB118}" type="pres">
      <dgm:prSet presAssocID="{BAF9EE0C-C39A-44E2-8FB2-95A871348DB6}" presName="space" presStyleCnt="0"/>
      <dgm:spPr/>
    </dgm:pt>
    <dgm:pt modelId="{53D8BBCC-FF79-41C6-B643-474585D8B6AB}" type="pres">
      <dgm:prSet presAssocID="{BAF9EE0C-C39A-44E2-8FB2-95A871348DB6}" presName="rect1" presStyleLbl="alignAcc1" presStyleIdx="0" presStyleCnt="3"/>
      <dgm:spPr/>
      <dgm:t>
        <a:bodyPr/>
        <a:lstStyle/>
        <a:p>
          <a:endParaRPr lang="en-US"/>
        </a:p>
      </dgm:t>
    </dgm:pt>
    <dgm:pt modelId="{F3760752-4EA5-43A1-B9BE-2AF0A21398F1}" type="pres">
      <dgm:prSet presAssocID="{C1D7109C-B7E6-4CB2-B61D-972BBB3758CC}" presName="vertSpace2" presStyleLbl="node1" presStyleIdx="0" presStyleCnt="3"/>
      <dgm:spPr/>
    </dgm:pt>
    <dgm:pt modelId="{8024A9E6-E5FA-4A4E-B4E3-380DC40C7245}" type="pres">
      <dgm:prSet presAssocID="{C1D7109C-B7E6-4CB2-B61D-972BBB3758CC}" presName="circle2" presStyleLbl="node1" presStyleIdx="1" presStyleCnt="3"/>
      <dgm:spPr/>
    </dgm:pt>
    <dgm:pt modelId="{5552903C-D2DF-4271-87D7-8B026756E574}" type="pres">
      <dgm:prSet presAssocID="{C1D7109C-B7E6-4CB2-B61D-972BBB3758CC}" presName="rect2" presStyleLbl="alignAcc1" presStyleIdx="1" presStyleCnt="3"/>
      <dgm:spPr/>
      <dgm:t>
        <a:bodyPr/>
        <a:lstStyle/>
        <a:p>
          <a:endParaRPr lang="en-US"/>
        </a:p>
      </dgm:t>
    </dgm:pt>
    <dgm:pt modelId="{29412F39-BCBE-47DE-9DFD-C5AF97F3465C}" type="pres">
      <dgm:prSet presAssocID="{4AA0D2F3-031A-4965-B3B9-6F10CB45DDD0}" presName="vertSpace3" presStyleLbl="node1" presStyleIdx="1" presStyleCnt="3"/>
      <dgm:spPr/>
    </dgm:pt>
    <dgm:pt modelId="{CB0D7E17-85F4-4324-B9D2-793D57E14519}" type="pres">
      <dgm:prSet presAssocID="{4AA0D2F3-031A-4965-B3B9-6F10CB45DDD0}" presName="circle3" presStyleLbl="node1" presStyleIdx="2" presStyleCnt="3"/>
      <dgm:spPr/>
    </dgm:pt>
    <dgm:pt modelId="{BBB4D99F-9B18-4524-B501-C73CB51C997A}" type="pres">
      <dgm:prSet presAssocID="{4AA0D2F3-031A-4965-B3B9-6F10CB45DDD0}" presName="rect3" presStyleLbl="alignAcc1" presStyleIdx="2" presStyleCnt="3"/>
      <dgm:spPr/>
      <dgm:t>
        <a:bodyPr/>
        <a:lstStyle/>
        <a:p>
          <a:endParaRPr lang="en-US"/>
        </a:p>
      </dgm:t>
    </dgm:pt>
    <dgm:pt modelId="{99073C9F-9C50-4E27-8099-F898441715D0}" type="pres">
      <dgm:prSet presAssocID="{BAF9EE0C-C39A-44E2-8FB2-95A871348DB6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15C414-2CD0-4BEA-9A47-9883CDCEC0D4}" type="pres">
      <dgm:prSet presAssocID="{BAF9EE0C-C39A-44E2-8FB2-95A871348DB6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A402C5-30F1-41C9-B57C-AAE8A5C93E32}" type="pres">
      <dgm:prSet presAssocID="{C1D7109C-B7E6-4CB2-B61D-972BBB3758CC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F46D60-FAA1-4264-9EC0-28C95A19F4A9}" type="pres">
      <dgm:prSet presAssocID="{C1D7109C-B7E6-4CB2-B61D-972BBB3758CC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9E2F5-C28C-4098-AE2F-F7811EACF948}" type="pres">
      <dgm:prSet presAssocID="{4AA0D2F3-031A-4965-B3B9-6F10CB45DDD0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ED2276-500A-4F40-BFA0-AF6EDAD5680C}" type="pres">
      <dgm:prSet presAssocID="{4AA0D2F3-031A-4965-B3B9-6F10CB45DDD0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2FD489-5926-4761-B3CE-A90C0480CD33}" type="presOf" srcId="{A9A5E122-0E55-4432-9F16-EF37776ECC8A}" destId="{DC15C414-2CD0-4BEA-9A47-9883CDCEC0D4}" srcOrd="0" destOrd="1" presId="urn:microsoft.com/office/officeart/2005/8/layout/target3"/>
    <dgm:cxn modelId="{3CA73231-9F79-400A-8422-8EFF7C63FE4F}" type="presOf" srcId="{B9D2A919-B7AD-4B52-AB36-57072347BB03}" destId="{16ED2276-500A-4F40-BFA0-AF6EDAD5680C}" srcOrd="0" destOrd="2" presId="urn:microsoft.com/office/officeart/2005/8/layout/target3"/>
    <dgm:cxn modelId="{EE2B5708-55B7-4800-AF6E-61887FA42421}" srcId="{61F547AB-B5B1-4FBB-A7F0-360E94EBF6A3}" destId="{BAF9EE0C-C39A-44E2-8FB2-95A871348DB6}" srcOrd="0" destOrd="0" parTransId="{26515920-55D4-422A-904A-E02EAEE1F7AF}" sibTransId="{32ADC65E-3EE2-4F18-BB00-692F33D0861B}"/>
    <dgm:cxn modelId="{AA7DDF83-1060-48F7-B8F9-449A77D4A89C}" type="presOf" srcId="{BAF9EE0C-C39A-44E2-8FB2-95A871348DB6}" destId="{99073C9F-9C50-4E27-8099-F898441715D0}" srcOrd="1" destOrd="0" presId="urn:microsoft.com/office/officeart/2005/8/layout/target3"/>
    <dgm:cxn modelId="{F9F0394C-21A0-4080-AC47-2536315C99F1}" type="presOf" srcId="{B18BE442-0CC3-4515-8AFD-D2BB2EBED308}" destId="{3AF46D60-FAA1-4264-9EC0-28C95A19F4A9}" srcOrd="0" destOrd="5" presId="urn:microsoft.com/office/officeart/2005/8/layout/target3"/>
    <dgm:cxn modelId="{54A3DCAC-C7C2-44BA-801B-3CC0FBEA2C20}" srcId="{4AA0D2F3-031A-4965-B3B9-6F10CB45DDD0}" destId="{586BCB1D-C22D-40B3-86F0-5F218139212E}" srcOrd="5" destOrd="0" parTransId="{94B51DFE-E7F8-4C14-A1F9-E637A198EB30}" sibTransId="{3DCFE7AA-3CFE-4325-A056-74B330E213E0}"/>
    <dgm:cxn modelId="{7483F071-E73E-4158-A0E0-4C2FF65999A6}" srcId="{BAF9EE0C-C39A-44E2-8FB2-95A871348DB6}" destId="{BEAC16E1-E047-440C-BADC-CD9B4CA92941}" srcOrd="5" destOrd="0" parTransId="{43275849-EF98-41E3-9207-D3D91E554032}" sibTransId="{2A48F828-A762-44FC-BD48-76700E3F21E4}"/>
    <dgm:cxn modelId="{B305DCB7-1270-47E1-A706-B51719436167}" type="presOf" srcId="{B9C09D7F-C120-431B-8DD6-98D409438582}" destId="{16ED2276-500A-4F40-BFA0-AF6EDAD5680C}" srcOrd="0" destOrd="1" presId="urn:microsoft.com/office/officeart/2005/8/layout/target3"/>
    <dgm:cxn modelId="{4FD8FDA8-1AEE-4B70-A462-7C0C6C7F8C1B}" srcId="{4AA0D2F3-031A-4965-B3B9-6F10CB45DDD0}" destId="{DE63CF23-17BE-4E53-A5F3-AE6F46FC2C8E}" srcOrd="0" destOrd="0" parTransId="{8A1303D5-0A15-46D7-B8E8-D32D98B86EC1}" sibTransId="{922DEE1E-A0C8-410E-B15F-0D0B6BC6FB4A}"/>
    <dgm:cxn modelId="{183CF538-11D1-4044-9966-DA1E904BFC37}" type="presOf" srcId="{E7BD4C24-5251-4804-93B5-A03C2F8045F0}" destId="{3AF46D60-FAA1-4264-9EC0-28C95A19F4A9}" srcOrd="0" destOrd="0" presId="urn:microsoft.com/office/officeart/2005/8/layout/target3"/>
    <dgm:cxn modelId="{77B6C4C2-EAB9-41B3-A90E-681EB0A00899}" type="presOf" srcId="{61F547AB-B5B1-4FBB-A7F0-360E94EBF6A3}" destId="{11435D3A-58FE-43C0-B448-AC05D9015E75}" srcOrd="0" destOrd="0" presId="urn:microsoft.com/office/officeart/2005/8/layout/target3"/>
    <dgm:cxn modelId="{26141888-1D8B-46BD-BDC2-88DF23D6D525}" type="presOf" srcId="{C1D7109C-B7E6-4CB2-B61D-972BBB3758CC}" destId="{5552903C-D2DF-4271-87D7-8B026756E574}" srcOrd="0" destOrd="0" presId="urn:microsoft.com/office/officeart/2005/8/layout/target3"/>
    <dgm:cxn modelId="{1B314E8D-C124-4710-8C49-F1774ABA07D5}" srcId="{61F547AB-B5B1-4FBB-A7F0-360E94EBF6A3}" destId="{4AA0D2F3-031A-4965-B3B9-6F10CB45DDD0}" srcOrd="2" destOrd="0" parTransId="{08A8C58C-D787-4477-A0B5-ABBF11EA26AD}" sibTransId="{A25E2CD1-9CE1-49C6-B16E-4EC35CE5A0C4}"/>
    <dgm:cxn modelId="{8948612F-7F93-4B16-B377-9127BA48002E}" srcId="{C1D7109C-B7E6-4CB2-B61D-972BBB3758CC}" destId="{EB290716-BE77-4115-9081-0C258EF9F12A}" srcOrd="1" destOrd="0" parTransId="{4DE94F13-9E65-437B-AE4E-E0AF2F5A00B1}" sibTransId="{1B396FA8-2ED8-4DDA-8318-505B00F7D614}"/>
    <dgm:cxn modelId="{75FAAAA5-2795-41D9-B84C-E63B79FB785C}" type="presOf" srcId="{5BD0D5E1-AA75-490F-AD91-3EAAB53224A1}" destId="{DC15C414-2CD0-4BEA-9A47-9883CDCEC0D4}" srcOrd="0" destOrd="0" presId="urn:microsoft.com/office/officeart/2005/8/layout/target3"/>
    <dgm:cxn modelId="{FAD5DDF1-8405-49DC-8774-75A0FE762856}" type="presOf" srcId="{79007A06-A871-44AD-9635-4DE12E8B0E62}" destId="{16ED2276-500A-4F40-BFA0-AF6EDAD5680C}" srcOrd="0" destOrd="3" presId="urn:microsoft.com/office/officeart/2005/8/layout/target3"/>
    <dgm:cxn modelId="{B602AA35-1330-4EF3-97E3-4F7768B14F72}" type="presOf" srcId="{C1D7109C-B7E6-4CB2-B61D-972BBB3758CC}" destId="{83A402C5-30F1-41C9-B57C-AAE8A5C93E32}" srcOrd="1" destOrd="0" presId="urn:microsoft.com/office/officeart/2005/8/layout/target3"/>
    <dgm:cxn modelId="{21AABEE8-87F0-48FE-8C8B-0A3BD30A2EEC}" srcId="{C1D7109C-B7E6-4CB2-B61D-972BBB3758CC}" destId="{E7BD4C24-5251-4804-93B5-A03C2F8045F0}" srcOrd="0" destOrd="0" parTransId="{89D74734-E0B9-4F23-B61F-49821222493B}" sibTransId="{577DFE99-6186-4FA6-92D4-458640CCC84A}"/>
    <dgm:cxn modelId="{695606F4-7B74-4E1F-9660-B97C3426E651}" type="presOf" srcId="{E57F1D15-FDE9-430A-A5AD-56C4FC47D486}" destId="{16ED2276-500A-4F40-BFA0-AF6EDAD5680C}" srcOrd="0" destOrd="4" presId="urn:microsoft.com/office/officeart/2005/8/layout/target3"/>
    <dgm:cxn modelId="{5B5E6CC4-BA27-4771-8F9A-73CB617E4A3F}" srcId="{C1D7109C-B7E6-4CB2-B61D-972BBB3758CC}" destId="{291E4CB6-F606-416D-9510-C9F8C4DE4FA3}" srcOrd="4" destOrd="0" parTransId="{DBEA8F3C-A06C-4351-9B22-37134B69958B}" sibTransId="{544F699F-ED8A-4739-9E53-C38EA09E29C7}"/>
    <dgm:cxn modelId="{F89E08F0-2F12-4A9D-9BEB-4F18CF9288DD}" srcId="{BAF9EE0C-C39A-44E2-8FB2-95A871348DB6}" destId="{D9F9DFE1-34D5-43DB-A4A9-F4CFD246F437}" srcOrd="4" destOrd="0" parTransId="{EFA69442-DE29-4D74-A7B3-5379A2ECEBDF}" sibTransId="{9BBAA18C-81BD-4042-8D6D-069745C2D3E9}"/>
    <dgm:cxn modelId="{D6717007-DECE-431C-8FE0-07FD2BAA2263}" srcId="{C1D7109C-B7E6-4CB2-B61D-972BBB3758CC}" destId="{FDEB35E2-C3D3-4D9E-808B-D8E9700109CE}" srcOrd="3" destOrd="0" parTransId="{E291B582-BF18-4038-861A-629961F36B9E}" sibTransId="{0846B1D5-6FD1-41E8-B1C7-CB7ADA8AFE28}"/>
    <dgm:cxn modelId="{1F337F54-52C6-4A06-9F36-4144997702E8}" srcId="{4AA0D2F3-031A-4965-B3B9-6F10CB45DDD0}" destId="{B9D2A919-B7AD-4B52-AB36-57072347BB03}" srcOrd="2" destOrd="0" parTransId="{B66B3275-7241-4959-A9D9-CF97D2238418}" sibTransId="{AB63C449-2CB0-4927-91CF-9E12FCD28FF3}"/>
    <dgm:cxn modelId="{F58F6CD7-4226-485A-AAD2-A6832CA7FA29}" type="presOf" srcId="{EB290716-BE77-4115-9081-0C258EF9F12A}" destId="{3AF46D60-FAA1-4264-9EC0-28C95A19F4A9}" srcOrd="0" destOrd="1" presId="urn:microsoft.com/office/officeart/2005/8/layout/target3"/>
    <dgm:cxn modelId="{05044CA8-DD85-4823-BE3B-FC95A37D6AEF}" srcId="{BAF9EE0C-C39A-44E2-8FB2-95A871348DB6}" destId="{96319792-4E2F-4D6D-B54D-B7039180BCF6}" srcOrd="3" destOrd="0" parTransId="{B3A844B3-2374-4778-A034-61ABF97D49A5}" sibTransId="{5B96BAAD-B479-47B5-8DDF-B41384119DB3}"/>
    <dgm:cxn modelId="{F4063EFB-E14A-4992-A67B-ED3FF50FEF51}" type="presOf" srcId="{586BCB1D-C22D-40B3-86F0-5F218139212E}" destId="{16ED2276-500A-4F40-BFA0-AF6EDAD5680C}" srcOrd="0" destOrd="5" presId="urn:microsoft.com/office/officeart/2005/8/layout/target3"/>
    <dgm:cxn modelId="{2A3B034A-212E-49D7-BF90-E664D78E5122}" type="presOf" srcId="{FDEB35E2-C3D3-4D9E-808B-D8E9700109CE}" destId="{3AF46D60-FAA1-4264-9EC0-28C95A19F4A9}" srcOrd="0" destOrd="3" presId="urn:microsoft.com/office/officeart/2005/8/layout/target3"/>
    <dgm:cxn modelId="{E2329D3D-6DD6-4943-8046-447ADEF154CB}" type="presOf" srcId="{BEAC16E1-E047-440C-BADC-CD9B4CA92941}" destId="{DC15C414-2CD0-4BEA-9A47-9883CDCEC0D4}" srcOrd="0" destOrd="5" presId="urn:microsoft.com/office/officeart/2005/8/layout/target3"/>
    <dgm:cxn modelId="{DE8E4528-41CF-4815-B92B-62DD3F0528F1}" type="presOf" srcId="{ED1EC55C-DA9B-4AA1-A6BD-4D0C8BD88BC3}" destId="{3AF46D60-FAA1-4264-9EC0-28C95A19F4A9}" srcOrd="0" destOrd="2" presId="urn:microsoft.com/office/officeart/2005/8/layout/target3"/>
    <dgm:cxn modelId="{6DDF10B8-3A48-4E29-B04C-0FD22F3038E0}" srcId="{4AA0D2F3-031A-4965-B3B9-6F10CB45DDD0}" destId="{B9C09D7F-C120-431B-8DD6-98D409438582}" srcOrd="1" destOrd="0" parTransId="{AC499990-F31C-44BB-A85A-99280E8BAEB4}" sibTransId="{CD70E6DF-F0B2-4F26-BF1B-ED2719526DC8}"/>
    <dgm:cxn modelId="{FC8D9B92-FFF9-4659-A11A-C13AF3A247B3}" srcId="{C1D7109C-B7E6-4CB2-B61D-972BBB3758CC}" destId="{B18BE442-0CC3-4515-8AFD-D2BB2EBED308}" srcOrd="5" destOrd="0" parTransId="{6E3445BD-627D-4D89-9436-5133ACDB1407}" sibTransId="{AD71259C-9BA7-4884-B424-D3285AE648DB}"/>
    <dgm:cxn modelId="{DB73FA29-88CD-49D6-8A2E-EC6B67207C8A}" srcId="{BAF9EE0C-C39A-44E2-8FB2-95A871348DB6}" destId="{5BD0D5E1-AA75-490F-AD91-3EAAB53224A1}" srcOrd="0" destOrd="0" parTransId="{D1B30FDB-E55A-4D0E-8BB4-7BAAB4406653}" sibTransId="{1E8CB30E-6A97-4E48-989F-5597B1134187}"/>
    <dgm:cxn modelId="{AB10F1AD-F72F-40ED-A314-415FCCA834A3}" type="presOf" srcId="{BAF9EE0C-C39A-44E2-8FB2-95A871348DB6}" destId="{53D8BBCC-FF79-41C6-B643-474585D8B6AB}" srcOrd="0" destOrd="0" presId="urn:microsoft.com/office/officeart/2005/8/layout/target3"/>
    <dgm:cxn modelId="{D630CC1D-1ACD-47DC-9AAB-4C5C49F1809F}" srcId="{BAF9EE0C-C39A-44E2-8FB2-95A871348DB6}" destId="{A9A5E122-0E55-4432-9F16-EF37776ECC8A}" srcOrd="1" destOrd="0" parTransId="{0DE75DB1-7225-41A8-A55B-686B22A90DC2}" sibTransId="{944997B8-2D00-4706-BE77-5B9D7BB1F0EE}"/>
    <dgm:cxn modelId="{74C5C32D-3034-47F2-81EF-14FE53BFC6A7}" type="presOf" srcId="{291E4CB6-F606-416D-9510-C9F8C4DE4FA3}" destId="{3AF46D60-FAA1-4264-9EC0-28C95A19F4A9}" srcOrd="0" destOrd="4" presId="urn:microsoft.com/office/officeart/2005/8/layout/target3"/>
    <dgm:cxn modelId="{7AD47444-1CE4-4AAF-85DF-BED8A50A53D0}" type="presOf" srcId="{96319792-4E2F-4D6D-B54D-B7039180BCF6}" destId="{DC15C414-2CD0-4BEA-9A47-9883CDCEC0D4}" srcOrd="0" destOrd="3" presId="urn:microsoft.com/office/officeart/2005/8/layout/target3"/>
    <dgm:cxn modelId="{7394E65F-EC63-4F5B-B003-DC2049D3E68E}" srcId="{4AA0D2F3-031A-4965-B3B9-6F10CB45DDD0}" destId="{E57F1D15-FDE9-430A-A5AD-56C4FC47D486}" srcOrd="4" destOrd="0" parTransId="{40E5DD26-64AF-4745-A545-780344272DAF}" sibTransId="{97D138A0-4AF2-465A-91D8-733F7616CDE4}"/>
    <dgm:cxn modelId="{36C9253B-CD83-4DA6-A660-216008EF22B9}" srcId="{C1D7109C-B7E6-4CB2-B61D-972BBB3758CC}" destId="{ED1EC55C-DA9B-4AA1-A6BD-4D0C8BD88BC3}" srcOrd="2" destOrd="0" parTransId="{1E1701EE-8A25-474C-A523-08C7FF12AF53}" sibTransId="{EDFD441E-8128-40A1-97FF-95FF3065A268}"/>
    <dgm:cxn modelId="{C89B8C51-667B-4C7D-87CE-4ADB4C18A2C2}" srcId="{61F547AB-B5B1-4FBB-A7F0-360E94EBF6A3}" destId="{C1D7109C-B7E6-4CB2-B61D-972BBB3758CC}" srcOrd="1" destOrd="0" parTransId="{C9577273-0D60-4AF7-BAFA-6A6AED3B22B3}" sibTransId="{FD97EDC7-AA36-4B25-A75E-A2CB0630D0DA}"/>
    <dgm:cxn modelId="{89E502DB-2CF3-4770-BFA7-756897F79B07}" type="presOf" srcId="{D9F9DFE1-34D5-43DB-A4A9-F4CFD246F437}" destId="{DC15C414-2CD0-4BEA-9A47-9883CDCEC0D4}" srcOrd="0" destOrd="4" presId="urn:microsoft.com/office/officeart/2005/8/layout/target3"/>
    <dgm:cxn modelId="{20D9A912-23F8-4AA1-B3A4-4C2A911193A8}" type="presOf" srcId="{A6078821-CDF2-433E-8FCB-DF5A55D15F72}" destId="{DC15C414-2CD0-4BEA-9A47-9883CDCEC0D4}" srcOrd="0" destOrd="2" presId="urn:microsoft.com/office/officeart/2005/8/layout/target3"/>
    <dgm:cxn modelId="{790EC0E4-D14E-47EF-BCB9-5BC919AC1E68}" srcId="{4AA0D2F3-031A-4965-B3B9-6F10CB45DDD0}" destId="{79007A06-A871-44AD-9635-4DE12E8B0E62}" srcOrd="3" destOrd="0" parTransId="{F8BB7C99-EC89-4D1D-9CA2-FF3AF6D1DCFE}" sibTransId="{2110CF2A-96D5-4ED0-94A0-C3311E086B87}"/>
    <dgm:cxn modelId="{4F69AE70-4344-4DE0-A491-8A6D61D1DD48}" type="presOf" srcId="{4AA0D2F3-031A-4965-B3B9-6F10CB45DDD0}" destId="{6259E2F5-C28C-4098-AE2F-F7811EACF948}" srcOrd="1" destOrd="0" presId="urn:microsoft.com/office/officeart/2005/8/layout/target3"/>
    <dgm:cxn modelId="{64F301F1-AF19-43E8-81C5-FD9AC7AC8D03}" srcId="{BAF9EE0C-C39A-44E2-8FB2-95A871348DB6}" destId="{A6078821-CDF2-433E-8FCB-DF5A55D15F72}" srcOrd="2" destOrd="0" parTransId="{439CCDF3-E694-4BC8-B001-A6B75AC6B350}" sibTransId="{352840C0-6804-4206-A05D-E98BA74629F4}"/>
    <dgm:cxn modelId="{01DF7EF4-229D-4123-8508-C1477BED58BE}" type="presOf" srcId="{4AA0D2F3-031A-4965-B3B9-6F10CB45DDD0}" destId="{BBB4D99F-9B18-4524-B501-C73CB51C997A}" srcOrd="0" destOrd="0" presId="urn:microsoft.com/office/officeart/2005/8/layout/target3"/>
    <dgm:cxn modelId="{491CA9C8-749E-4D1D-BBD6-FC1A1B3DCBE2}" type="presOf" srcId="{DE63CF23-17BE-4E53-A5F3-AE6F46FC2C8E}" destId="{16ED2276-500A-4F40-BFA0-AF6EDAD5680C}" srcOrd="0" destOrd="0" presId="urn:microsoft.com/office/officeart/2005/8/layout/target3"/>
    <dgm:cxn modelId="{DFA756DA-3450-4D9D-A0AD-4A16C4FF05DE}" type="presParOf" srcId="{11435D3A-58FE-43C0-B448-AC05D9015E75}" destId="{8556BA23-0B54-4BD7-894B-6843D48F526A}" srcOrd="0" destOrd="0" presId="urn:microsoft.com/office/officeart/2005/8/layout/target3"/>
    <dgm:cxn modelId="{D03FB543-865E-46D5-B2E3-00266C6102A8}" type="presParOf" srcId="{11435D3A-58FE-43C0-B448-AC05D9015E75}" destId="{8CC72731-3DEA-404C-9579-FEE0D79BB118}" srcOrd="1" destOrd="0" presId="urn:microsoft.com/office/officeart/2005/8/layout/target3"/>
    <dgm:cxn modelId="{F2BF6127-F8EF-4EC9-BB46-07C1E67B6787}" type="presParOf" srcId="{11435D3A-58FE-43C0-B448-AC05D9015E75}" destId="{53D8BBCC-FF79-41C6-B643-474585D8B6AB}" srcOrd="2" destOrd="0" presId="urn:microsoft.com/office/officeart/2005/8/layout/target3"/>
    <dgm:cxn modelId="{F865FBB7-707C-4B72-8715-3C42CBE2F850}" type="presParOf" srcId="{11435D3A-58FE-43C0-B448-AC05D9015E75}" destId="{F3760752-4EA5-43A1-B9BE-2AF0A21398F1}" srcOrd="3" destOrd="0" presId="urn:microsoft.com/office/officeart/2005/8/layout/target3"/>
    <dgm:cxn modelId="{CF38BD27-12DA-472C-801E-1F236BDCF984}" type="presParOf" srcId="{11435D3A-58FE-43C0-B448-AC05D9015E75}" destId="{8024A9E6-E5FA-4A4E-B4E3-380DC40C7245}" srcOrd="4" destOrd="0" presId="urn:microsoft.com/office/officeart/2005/8/layout/target3"/>
    <dgm:cxn modelId="{750B250C-00AD-40EC-9926-5183F5E6616D}" type="presParOf" srcId="{11435D3A-58FE-43C0-B448-AC05D9015E75}" destId="{5552903C-D2DF-4271-87D7-8B026756E574}" srcOrd="5" destOrd="0" presId="urn:microsoft.com/office/officeart/2005/8/layout/target3"/>
    <dgm:cxn modelId="{077047D2-95BE-4A12-BDD3-58DCB7CB5FF1}" type="presParOf" srcId="{11435D3A-58FE-43C0-B448-AC05D9015E75}" destId="{29412F39-BCBE-47DE-9DFD-C5AF97F3465C}" srcOrd="6" destOrd="0" presId="urn:microsoft.com/office/officeart/2005/8/layout/target3"/>
    <dgm:cxn modelId="{C8888DE9-8015-4FBA-AE9A-0E148F042BEF}" type="presParOf" srcId="{11435D3A-58FE-43C0-B448-AC05D9015E75}" destId="{CB0D7E17-85F4-4324-B9D2-793D57E14519}" srcOrd="7" destOrd="0" presId="urn:microsoft.com/office/officeart/2005/8/layout/target3"/>
    <dgm:cxn modelId="{6BC2A3D8-E14A-4C2E-9B95-CF0FDB33A1FD}" type="presParOf" srcId="{11435D3A-58FE-43C0-B448-AC05D9015E75}" destId="{BBB4D99F-9B18-4524-B501-C73CB51C997A}" srcOrd="8" destOrd="0" presId="urn:microsoft.com/office/officeart/2005/8/layout/target3"/>
    <dgm:cxn modelId="{3A3F0CB0-A49C-4A10-8525-46D9BB8FB2E5}" type="presParOf" srcId="{11435D3A-58FE-43C0-B448-AC05D9015E75}" destId="{99073C9F-9C50-4E27-8099-F898441715D0}" srcOrd="9" destOrd="0" presId="urn:microsoft.com/office/officeart/2005/8/layout/target3"/>
    <dgm:cxn modelId="{ADF1A978-FD37-4B85-BD20-0DE0A7E5A6A0}" type="presParOf" srcId="{11435D3A-58FE-43C0-B448-AC05D9015E75}" destId="{DC15C414-2CD0-4BEA-9A47-9883CDCEC0D4}" srcOrd="10" destOrd="0" presId="urn:microsoft.com/office/officeart/2005/8/layout/target3"/>
    <dgm:cxn modelId="{C84ED3F1-0E83-4476-82C0-5B7300C7CCF3}" type="presParOf" srcId="{11435D3A-58FE-43C0-B448-AC05D9015E75}" destId="{83A402C5-30F1-41C9-B57C-AAE8A5C93E32}" srcOrd="11" destOrd="0" presId="urn:microsoft.com/office/officeart/2005/8/layout/target3"/>
    <dgm:cxn modelId="{BBB8D8D9-81C3-4DA8-8433-D757034185D8}" type="presParOf" srcId="{11435D3A-58FE-43C0-B448-AC05D9015E75}" destId="{3AF46D60-FAA1-4264-9EC0-28C95A19F4A9}" srcOrd="12" destOrd="0" presId="urn:microsoft.com/office/officeart/2005/8/layout/target3"/>
    <dgm:cxn modelId="{93E3D07D-F720-4113-9E33-D0C2F1E61590}" type="presParOf" srcId="{11435D3A-58FE-43C0-B448-AC05D9015E75}" destId="{6259E2F5-C28C-4098-AE2F-F7811EACF948}" srcOrd="13" destOrd="0" presId="urn:microsoft.com/office/officeart/2005/8/layout/target3"/>
    <dgm:cxn modelId="{60E09141-B088-4A6B-BA4A-0D4DD97597CE}" type="presParOf" srcId="{11435D3A-58FE-43C0-B448-AC05D9015E75}" destId="{16ED2276-500A-4F40-BFA0-AF6EDAD5680C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49F655-626F-4E2A-B08C-4563E4B11CA2}">
      <dsp:nvSpPr>
        <dsp:cNvPr id="0" name=""/>
        <dsp:cNvSpPr/>
      </dsp:nvSpPr>
      <dsp:spPr>
        <a:xfrm>
          <a:off x="0" y="0"/>
          <a:ext cx="4648200" cy="46482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F36B63-59DB-4F13-A671-E77C385EEFD3}">
      <dsp:nvSpPr>
        <dsp:cNvPr id="0" name=""/>
        <dsp:cNvSpPr/>
      </dsp:nvSpPr>
      <dsp:spPr>
        <a:xfrm>
          <a:off x="2324100" y="0"/>
          <a:ext cx="8496300" cy="4648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</a:t>
          </a:r>
          <a:r>
            <a:rPr lang="en-US" sz="3000" kern="1200" dirty="0" smtClean="0"/>
            <a:t>LIGNMENT</a:t>
          </a:r>
          <a:endParaRPr lang="en-US" sz="3000" kern="1200" dirty="0"/>
        </a:p>
      </dsp:txBody>
      <dsp:txXfrm>
        <a:off x="2324100" y="0"/>
        <a:ext cx="4248150" cy="987742"/>
      </dsp:txXfrm>
    </dsp:sp>
    <dsp:sp modelId="{1B1FDB88-A62A-4CCB-B0EC-077177656FF6}">
      <dsp:nvSpPr>
        <dsp:cNvPr id="0" name=""/>
        <dsp:cNvSpPr/>
      </dsp:nvSpPr>
      <dsp:spPr>
        <a:xfrm>
          <a:off x="610076" y="987742"/>
          <a:ext cx="3428047" cy="342804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4B2174-086A-4E65-B67A-0ACFE4F4D0E3}">
      <dsp:nvSpPr>
        <dsp:cNvPr id="0" name=""/>
        <dsp:cNvSpPr/>
      </dsp:nvSpPr>
      <dsp:spPr>
        <a:xfrm>
          <a:off x="2324100" y="929637"/>
          <a:ext cx="8496300" cy="342804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</a:t>
          </a:r>
          <a:r>
            <a:rPr lang="en-US" sz="3000" kern="1200" dirty="0" smtClean="0"/>
            <a:t>EPRESENTATION</a:t>
          </a:r>
          <a:endParaRPr lang="en-US" sz="3000" kern="1200" dirty="0"/>
        </a:p>
      </dsp:txBody>
      <dsp:txXfrm>
        <a:off x="2324100" y="929637"/>
        <a:ext cx="4248150" cy="987742"/>
      </dsp:txXfrm>
    </dsp:sp>
    <dsp:sp modelId="{F07996A1-B65C-464A-B931-8542D5343F3F}">
      <dsp:nvSpPr>
        <dsp:cNvPr id="0" name=""/>
        <dsp:cNvSpPr/>
      </dsp:nvSpPr>
      <dsp:spPr>
        <a:xfrm>
          <a:off x="1220152" y="1975485"/>
          <a:ext cx="2207895" cy="220789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61CEFF-564C-455C-B692-2A649DC323FC}">
      <dsp:nvSpPr>
        <dsp:cNvPr id="0" name=""/>
        <dsp:cNvSpPr/>
      </dsp:nvSpPr>
      <dsp:spPr>
        <a:xfrm>
          <a:off x="2324100" y="1975485"/>
          <a:ext cx="8496300" cy="22078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</a:t>
          </a:r>
          <a:r>
            <a:rPr lang="en-US" sz="3300" kern="1200" dirty="0" smtClean="0"/>
            <a:t>ULTURE</a:t>
          </a:r>
          <a:endParaRPr lang="en-US" sz="3300" kern="1200" dirty="0"/>
        </a:p>
      </dsp:txBody>
      <dsp:txXfrm>
        <a:off x="2324100" y="1975485"/>
        <a:ext cx="4248150" cy="987742"/>
      </dsp:txXfrm>
    </dsp:sp>
    <dsp:sp modelId="{A5EEDFB8-437A-48C7-869E-9E0830D83359}">
      <dsp:nvSpPr>
        <dsp:cNvPr id="0" name=""/>
        <dsp:cNvSpPr/>
      </dsp:nvSpPr>
      <dsp:spPr>
        <a:xfrm>
          <a:off x="1830228" y="2963227"/>
          <a:ext cx="987742" cy="98774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974EC2-2412-421E-A0C6-906FECDAD9EA}">
      <dsp:nvSpPr>
        <dsp:cNvPr id="0" name=""/>
        <dsp:cNvSpPr/>
      </dsp:nvSpPr>
      <dsp:spPr>
        <a:xfrm>
          <a:off x="2324100" y="2963227"/>
          <a:ext cx="8496300" cy="9877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</a:t>
          </a:r>
          <a:r>
            <a:rPr lang="en-US" sz="3700" kern="1200" dirty="0" smtClean="0"/>
            <a:t>USTAINABILITY</a:t>
          </a:r>
          <a:endParaRPr lang="en-US" sz="3700" kern="1200" dirty="0"/>
        </a:p>
      </dsp:txBody>
      <dsp:txXfrm>
        <a:off x="2324100" y="2963227"/>
        <a:ext cx="4248150" cy="987742"/>
      </dsp:txXfrm>
    </dsp:sp>
    <dsp:sp modelId="{13D6655B-7034-4EB2-A0AB-51C7AB36D9D9}">
      <dsp:nvSpPr>
        <dsp:cNvPr id="0" name=""/>
        <dsp:cNvSpPr/>
      </dsp:nvSpPr>
      <dsp:spPr>
        <a:xfrm>
          <a:off x="6572250" y="0"/>
          <a:ext cx="4248150" cy="9877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 </a:t>
          </a:r>
          <a:r>
            <a:rPr lang="en-US" sz="1600" kern="1200" dirty="0" smtClean="0"/>
            <a:t>STANDARDS MATTER, BUT WHAT IS YOUR GREATER VISION?</a:t>
          </a:r>
          <a:endParaRPr lang="en-US" sz="1600" kern="1200" dirty="0"/>
        </a:p>
      </dsp:txBody>
      <dsp:txXfrm>
        <a:off x="6572250" y="0"/>
        <a:ext cx="4248150" cy="987742"/>
      </dsp:txXfrm>
    </dsp:sp>
    <dsp:sp modelId="{6118CE76-6013-40B7-992E-A7EC71E5C66A}">
      <dsp:nvSpPr>
        <dsp:cNvPr id="0" name=""/>
        <dsp:cNvSpPr/>
      </dsp:nvSpPr>
      <dsp:spPr>
        <a:xfrm>
          <a:off x="6483761" y="929643"/>
          <a:ext cx="4248150" cy="9877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/>
            <a:t> </a:t>
          </a:r>
          <a:r>
            <a:rPr lang="en-US" sz="1600" b="0" kern="1200" dirty="0" smtClean="0"/>
            <a:t>WHO DOES YOUR WORK EFFECT THE MOST? ARE YOU ACCESSING THEIR VOICES AS YOU PLAN?</a:t>
          </a:r>
          <a:endParaRPr lang="en-US" sz="1600" kern="1200" dirty="0"/>
        </a:p>
      </dsp:txBody>
      <dsp:txXfrm>
        <a:off x="6483761" y="929643"/>
        <a:ext cx="4248150" cy="987742"/>
      </dsp:txXfrm>
    </dsp:sp>
    <dsp:sp modelId="{C6BE1040-8B20-4CDF-916A-CBFF4AA91122}">
      <dsp:nvSpPr>
        <dsp:cNvPr id="0" name=""/>
        <dsp:cNvSpPr/>
      </dsp:nvSpPr>
      <dsp:spPr>
        <a:xfrm>
          <a:off x="6572250" y="2963227"/>
          <a:ext cx="4248150" cy="9877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WHAT </a:t>
          </a:r>
          <a:r>
            <a:rPr lang="en-US" sz="1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MATTERS?</a:t>
          </a:r>
          <a:endParaRPr lang="en-US" sz="16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HOW CAN YOU ENSURE THAT YOU BUILD SOMETHING THAT LASTS BEYOND THIS YEAR?</a:t>
          </a:r>
          <a:endParaRPr lang="en-US" sz="1600" kern="1200" dirty="0"/>
        </a:p>
      </dsp:txBody>
      <dsp:txXfrm>
        <a:off x="6572250" y="2963227"/>
        <a:ext cx="4248150" cy="9877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506A4C-4B53-441B-925E-D57DABF5AFF7}">
      <dsp:nvSpPr>
        <dsp:cNvPr id="0" name=""/>
        <dsp:cNvSpPr/>
      </dsp:nvSpPr>
      <dsp:spPr>
        <a:xfrm>
          <a:off x="6192602" y="3464385"/>
          <a:ext cx="2522067" cy="1633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Assessment</a:t>
          </a:r>
          <a:endParaRPr lang="en-US" sz="1900" kern="1200" dirty="0"/>
        </a:p>
      </dsp:txBody>
      <dsp:txXfrm>
        <a:off x="6985110" y="3908705"/>
        <a:ext cx="1693671" cy="1153520"/>
      </dsp:txXfrm>
    </dsp:sp>
    <dsp:sp modelId="{EEC0798F-949C-4680-98DE-E1ECF1A70796}">
      <dsp:nvSpPr>
        <dsp:cNvPr id="0" name=""/>
        <dsp:cNvSpPr/>
      </dsp:nvSpPr>
      <dsp:spPr>
        <a:xfrm>
          <a:off x="2053589" y="3471671"/>
          <a:ext cx="2522067" cy="1633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Professional Inquiry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Reflection </a:t>
          </a:r>
          <a:endParaRPr lang="en-US" sz="1900" kern="1200" dirty="0"/>
        </a:p>
      </dsp:txBody>
      <dsp:txXfrm>
        <a:off x="2089477" y="3915991"/>
        <a:ext cx="1693671" cy="1153520"/>
      </dsp:txXfrm>
    </dsp:sp>
    <dsp:sp modelId="{D286F9AE-2956-4F38-ABA7-FA544020DE6F}">
      <dsp:nvSpPr>
        <dsp:cNvPr id="0" name=""/>
        <dsp:cNvSpPr/>
      </dsp:nvSpPr>
      <dsp:spPr>
        <a:xfrm>
          <a:off x="6168541" y="0"/>
          <a:ext cx="2522067" cy="1633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Instruction</a:t>
          </a:r>
          <a:endParaRPr lang="en-US" sz="1900" kern="1200" dirty="0"/>
        </a:p>
      </dsp:txBody>
      <dsp:txXfrm>
        <a:off x="6961050" y="35888"/>
        <a:ext cx="1693671" cy="1153520"/>
      </dsp:txXfrm>
    </dsp:sp>
    <dsp:sp modelId="{940CB249-2D25-42CD-AE60-6EFF270BB720}">
      <dsp:nvSpPr>
        <dsp:cNvPr id="0" name=""/>
        <dsp:cNvSpPr/>
      </dsp:nvSpPr>
      <dsp:spPr>
        <a:xfrm>
          <a:off x="2053589" y="0"/>
          <a:ext cx="2522067" cy="1633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Curriculum </a:t>
          </a:r>
          <a:endParaRPr lang="en-US" sz="1900" kern="1200" dirty="0"/>
        </a:p>
      </dsp:txBody>
      <dsp:txXfrm>
        <a:off x="2089477" y="35888"/>
        <a:ext cx="1693671" cy="1153520"/>
      </dsp:txXfrm>
    </dsp:sp>
    <dsp:sp modelId="{3795F8E8-F45B-473E-849D-D2A9A0DA990C}">
      <dsp:nvSpPr>
        <dsp:cNvPr id="0" name=""/>
        <dsp:cNvSpPr/>
      </dsp:nvSpPr>
      <dsp:spPr>
        <a:xfrm>
          <a:off x="3110407" y="291007"/>
          <a:ext cx="2210638" cy="221063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Craft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Process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Dispositions</a:t>
          </a:r>
          <a:endParaRPr lang="en-US" sz="1800" kern="1200" dirty="0"/>
        </a:p>
      </dsp:txBody>
      <dsp:txXfrm>
        <a:off x="3757888" y="938488"/>
        <a:ext cx="1563157" cy="1563157"/>
      </dsp:txXfrm>
    </dsp:sp>
    <dsp:sp modelId="{B011B540-EB8C-46EA-8265-692BE727EE12}">
      <dsp:nvSpPr>
        <dsp:cNvPr id="0" name=""/>
        <dsp:cNvSpPr/>
      </dsp:nvSpPr>
      <dsp:spPr>
        <a:xfrm rot="5400000">
          <a:off x="5423153" y="291007"/>
          <a:ext cx="2210638" cy="221063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Mini-Lesson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Writing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Conferring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Celebration </a:t>
          </a:r>
          <a:endParaRPr lang="en-US" sz="1800" kern="1200" dirty="0"/>
        </a:p>
      </dsp:txBody>
      <dsp:txXfrm rot="-5400000">
        <a:off x="5423153" y="938488"/>
        <a:ext cx="1563157" cy="1563157"/>
      </dsp:txXfrm>
    </dsp:sp>
    <dsp:sp modelId="{D3FB6D06-9EB4-44DD-AB7E-6B4796A17701}">
      <dsp:nvSpPr>
        <dsp:cNvPr id="0" name=""/>
        <dsp:cNvSpPr/>
      </dsp:nvSpPr>
      <dsp:spPr>
        <a:xfrm rot="10800000">
          <a:off x="5405645" y="2603754"/>
          <a:ext cx="2245654" cy="221063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Purpose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Definition of Quality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Feedback</a:t>
          </a:r>
          <a:endParaRPr lang="en-US" sz="1800" kern="1200" dirty="0"/>
        </a:p>
      </dsp:txBody>
      <dsp:txXfrm rot="10800000">
        <a:off x="5405645" y="2603754"/>
        <a:ext cx="1587917" cy="1563157"/>
      </dsp:txXfrm>
    </dsp:sp>
    <dsp:sp modelId="{4B2D1E2F-DBE0-4D4A-A9C1-70CC9A3AE672}">
      <dsp:nvSpPr>
        <dsp:cNvPr id="0" name=""/>
        <dsp:cNvSpPr/>
      </dsp:nvSpPr>
      <dsp:spPr>
        <a:xfrm rot="16200000">
          <a:off x="3110407" y="2603754"/>
          <a:ext cx="2210638" cy="221063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Multiple Models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Reflection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Revision</a:t>
          </a:r>
        </a:p>
      </dsp:txBody>
      <dsp:txXfrm rot="5400000">
        <a:off x="3757888" y="2603754"/>
        <a:ext cx="1563157" cy="1563157"/>
      </dsp:txXfrm>
    </dsp:sp>
    <dsp:sp modelId="{1618169B-1BDE-4D05-9FDF-4F1C3EFE0166}">
      <dsp:nvSpPr>
        <dsp:cNvPr id="0" name=""/>
        <dsp:cNvSpPr/>
      </dsp:nvSpPr>
      <dsp:spPr>
        <a:xfrm>
          <a:off x="4953002" y="2133600"/>
          <a:ext cx="763257" cy="663702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C37EF8-F8BA-464D-AF3E-B415038412E8}">
      <dsp:nvSpPr>
        <dsp:cNvPr id="0" name=""/>
        <dsp:cNvSpPr/>
      </dsp:nvSpPr>
      <dsp:spPr>
        <a:xfrm rot="10800000">
          <a:off x="4953002" y="2209803"/>
          <a:ext cx="763257" cy="663702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56BA23-0B54-4BD7-894B-6843D48F526A}">
      <dsp:nvSpPr>
        <dsp:cNvPr id="0" name=""/>
        <dsp:cNvSpPr/>
      </dsp:nvSpPr>
      <dsp:spPr>
        <a:xfrm>
          <a:off x="0" y="309562"/>
          <a:ext cx="5143500" cy="514350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D8BBCC-FF79-41C6-B643-474585D8B6AB}">
      <dsp:nvSpPr>
        <dsp:cNvPr id="0" name=""/>
        <dsp:cNvSpPr/>
      </dsp:nvSpPr>
      <dsp:spPr>
        <a:xfrm>
          <a:off x="2571750" y="309562"/>
          <a:ext cx="6000750" cy="5143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>
              <a:solidFill>
                <a:srgbClr val="00B0F0"/>
              </a:solidFill>
            </a:rPr>
            <a:t>Community Fellows Strive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>
              <a:solidFill>
                <a:srgbClr val="00B0F0"/>
              </a:solidFill>
            </a:rPr>
            <a:t>to Embody Certain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>
              <a:solidFill>
                <a:srgbClr val="00B0F0"/>
              </a:solidFill>
            </a:rPr>
            <a:t>Dispositions</a:t>
          </a:r>
        </a:p>
      </dsp:txBody>
      <dsp:txXfrm>
        <a:off x="2571750" y="309562"/>
        <a:ext cx="3000375" cy="1543053"/>
      </dsp:txXfrm>
    </dsp:sp>
    <dsp:sp modelId="{8024A9E6-E5FA-4A4E-B4E3-380DC40C7245}">
      <dsp:nvSpPr>
        <dsp:cNvPr id="0" name=""/>
        <dsp:cNvSpPr/>
      </dsp:nvSpPr>
      <dsp:spPr>
        <a:xfrm>
          <a:off x="900114" y="1852615"/>
          <a:ext cx="3343271" cy="334327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6986872"/>
            <a:satOff val="-13267"/>
            <a:lumOff val="13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52903C-D2DF-4271-87D7-8B026756E574}">
      <dsp:nvSpPr>
        <dsp:cNvPr id="0" name=""/>
        <dsp:cNvSpPr/>
      </dsp:nvSpPr>
      <dsp:spPr>
        <a:xfrm>
          <a:off x="2571750" y="1852615"/>
          <a:ext cx="6000750" cy="33432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6986872"/>
              <a:satOff val="-13267"/>
              <a:lumOff val="137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>
              <a:solidFill>
                <a:srgbClr val="00B050"/>
              </a:solidFill>
            </a:rPr>
            <a:t>Which Support the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>
              <a:solidFill>
                <a:srgbClr val="00B050"/>
              </a:solidFill>
            </a:rPr>
            <a:t>Writer's Process</a:t>
          </a:r>
        </a:p>
      </dsp:txBody>
      <dsp:txXfrm>
        <a:off x="2571750" y="1852615"/>
        <a:ext cx="3000375" cy="1543048"/>
      </dsp:txXfrm>
    </dsp:sp>
    <dsp:sp modelId="{CB0D7E17-85F4-4324-B9D2-793D57E14519}">
      <dsp:nvSpPr>
        <dsp:cNvPr id="0" name=""/>
        <dsp:cNvSpPr/>
      </dsp:nvSpPr>
      <dsp:spPr>
        <a:xfrm>
          <a:off x="1800225" y="3395664"/>
          <a:ext cx="1543048" cy="154304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13973743"/>
            <a:satOff val="-26534"/>
            <a:lumOff val="27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B4D99F-9B18-4524-B501-C73CB51C997A}">
      <dsp:nvSpPr>
        <dsp:cNvPr id="0" name=""/>
        <dsp:cNvSpPr/>
      </dsp:nvSpPr>
      <dsp:spPr>
        <a:xfrm>
          <a:off x="2571750" y="3395664"/>
          <a:ext cx="6000750" cy="154304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13973743"/>
              <a:satOff val="-26534"/>
              <a:lumOff val="27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>
              <a:solidFill>
                <a:srgbClr val="FFC000"/>
              </a:solidFill>
            </a:rPr>
            <a:t>Allowing for the Development of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>
              <a:solidFill>
                <a:srgbClr val="FFC000"/>
              </a:solidFill>
            </a:rPr>
            <a:t>Writer's Craft</a:t>
          </a:r>
        </a:p>
      </dsp:txBody>
      <dsp:txXfrm>
        <a:off x="2571750" y="3395664"/>
        <a:ext cx="3000375" cy="1543048"/>
      </dsp:txXfrm>
    </dsp:sp>
    <dsp:sp modelId="{DC15C414-2CD0-4BEA-9A47-9883CDCEC0D4}">
      <dsp:nvSpPr>
        <dsp:cNvPr id="0" name=""/>
        <dsp:cNvSpPr/>
      </dsp:nvSpPr>
      <dsp:spPr>
        <a:xfrm>
          <a:off x="5572125" y="309562"/>
          <a:ext cx="3000375" cy="154305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Courage and Initiative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Understanding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Perseverance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Reflection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Expertise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Cooperation and Collaboration</a:t>
          </a:r>
        </a:p>
      </dsp:txBody>
      <dsp:txXfrm>
        <a:off x="5572125" y="309562"/>
        <a:ext cx="3000375" cy="1543053"/>
      </dsp:txXfrm>
    </dsp:sp>
    <dsp:sp modelId="{3AF46D60-FAA1-4264-9EC0-28C95A19F4A9}">
      <dsp:nvSpPr>
        <dsp:cNvPr id="0" name=""/>
        <dsp:cNvSpPr/>
      </dsp:nvSpPr>
      <dsp:spPr>
        <a:xfrm>
          <a:off x="5572125" y="1852615"/>
          <a:ext cx="3000375" cy="154304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Prewriting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Drafting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Peer-Review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Editing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Revising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Publishing</a:t>
          </a:r>
        </a:p>
      </dsp:txBody>
      <dsp:txXfrm>
        <a:off x="5572125" y="1852615"/>
        <a:ext cx="3000375" cy="1543048"/>
      </dsp:txXfrm>
    </dsp:sp>
    <dsp:sp modelId="{16ED2276-500A-4F40-BFA0-AF6EDAD5680C}">
      <dsp:nvSpPr>
        <dsp:cNvPr id="0" name=""/>
        <dsp:cNvSpPr/>
      </dsp:nvSpPr>
      <dsp:spPr>
        <a:xfrm>
          <a:off x="5572125" y="3395664"/>
          <a:ext cx="3000375" cy="154304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 Compelling Ideas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 Engaging Voice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 Effective Word Choice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 Clear Organization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 Fluent Sentences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/>
            <a:t> Proper Use of Conventions</a:t>
          </a:r>
        </a:p>
      </dsp:txBody>
      <dsp:txXfrm>
        <a:off x="5572125" y="3395664"/>
        <a:ext cx="3000375" cy="15430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1/8/2014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1/8/2014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6913"/>
            <a:ext cx="619442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6" tIns="46583" rIns="93166" bIns="46583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6" tIns="46583" rIns="93166" bIns="46583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F2A70B-78F2-4DCF-B53B-C990D2FAFB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58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1/8/2014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en-US"/>
              <a:pPr/>
              <a:t>1/8/2014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users.moscow.com/rickf/images/writingprocess.gif" TargetMode="Externa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12" y="1905000"/>
            <a:ext cx="11506201" cy="2667000"/>
          </a:xfrm>
        </p:spPr>
        <p:txBody>
          <a:bodyPr/>
          <a:lstStyle/>
          <a:p>
            <a:r>
              <a:rPr lang="en-US" sz="3600" dirty="0" smtClean="0">
                <a:latin typeface="Poilet Taper" panose="00000400000000000000" pitchFamily="2" charset="0"/>
              </a:rPr>
              <a:t>Welcoming our littlest writers to workshop</a:t>
            </a:r>
            <a:endParaRPr lang="en-US" sz="3600" dirty="0">
              <a:latin typeface="Poilet Taper" panose="000004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9413" y="5105400"/>
            <a:ext cx="11125200" cy="5334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Poilet Taper" panose="00000400000000000000" pitchFamily="2" charset="0"/>
              </a:rPr>
              <a:t>beautiful beginnings</a:t>
            </a:r>
          </a:p>
          <a:p>
            <a:pPr algn="ctr"/>
            <a:endParaRPr lang="en-US" dirty="0">
              <a:latin typeface="Poilet Taper" panose="000004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381000"/>
            <a:ext cx="3581400" cy="268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012" y="266699"/>
            <a:ext cx="3886201" cy="2914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12" y="177800"/>
            <a:ext cx="2590800" cy="345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31811" y="5943600"/>
            <a:ext cx="1097280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 smtClean="0"/>
              <a:t>Facilitated by Angela Stockman</a:t>
            </a:r>
          </a:p>
          <a:p>
            <a:pPr algn="ctr">
              <a:lnSpc>
                <a:spcPct val="90000"/>
              </a:lnSpc>
            </a:pPr>
            <a:r>
              <a:rPr lang="en-US" sz="2400" dirty="0" smtClean="0"/>
              <a:t>Winter 2014</a:t>
            </a:r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Poilet Taper" panose="00000400000000000000" pitchFamily="2" charset="0"/>
              </a:rPr>
              <a:t>WE SHARE OUR EXPERTISE</a:t>
            </a:r>
          </a:p>
        </p:txBody>
      </p:sp>
      <p:pic>
        <p:nvPicPr>
          <p:cNvPr id="1024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13" y="1648620"/>
            <a:ext cx="3733800" cy="4978400"/>
          </a:xfrm>
        </p:spPr>
      </p:pic>
    </p:spTree>
    <p:extLst>
      <p:ext uri="{BB962C8B-B14F-4D97-AF65-F5344CB8AC3E}">
        <p14:creationId xmlns:p14="http://schemas.microsoft.com/office/powerpoint/2010/main" val="399851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>
              <a:defRPr/>
            </a:pPr>
            <a:r>
              <a:rPr lang="en-US" sz="4000" dirty="0" smtClean="0">
                <a:latin typeface="Poilet Taper" panose="00000400000000000000" pitchFamily="2" charset="0"/>
              </a:rPr>
              <a:t>WE GIVE OF OURSELVES </a:t>
            </a:r>
            <a:br>
              <a:rPr lang="en-US" sz="4000" dirty="0" smtClean="0">
                <a:latin typeface="Poilet Taper" panose="00000400000000000000" pitchFamily="2" charset="0"/>
              </a:rPr>
            </a:br>
            <a:r>
              <a:rPr lang="en-US" sz="4000" dirty="0" smtClean="0">
                <a:latin typeface="Poilet Taper" panose="00000400000000000000" pitchFamily="2" charset="0"/>
              </a:rPr>
              <a:t>AND ACT WITH KINDNESS</a:t>
            </a:r>
          </a:p>
        </p:txBody>
      </p:sp>
      <p:pic>
        <p:nvPicPr>
          <p:cNvPr id="11267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177" y="1600201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89693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903412" y="3048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>
                <a:latin typeface="Poilet Taper" panose="00000400000000000000" pitchFamily="2" charset="0"/>
              </a:rPr>
              <a:t>WE REFLECT ON WHERE WE’VE BEEN, WHERE WE ARE GOING, AND HOW WE PLAN TO GET THERE</a:t>
            </a:r>
          </a:p>
        </p:txBody>
      </p:sp>
      <p:pic>
        <p:nvPicPr>
          <p:cNvPr id="12291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58000" y="2441212"/>
            <a:ext cx="4289691" cy="3217268"/>
          </a:xfrm>
        </p:spPr>
      </p:pic>
    </p:spTree>
    <p:extLst>
      <p:ext uri="{BB962C8B-B14F-4D97-AF65-F5344CB8AC3E}">
        <p14:creationId xmlns:p14="http://schemas.microsoft.com/office/powerpoint/2010/main" val="15394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>
              <a:defRPr/>
            </a:pPr>
            <a:r>
              <a:rPr lang="en-US" sz="4000" b="1" dirty="0" smtClean="0">
                <a:latin typeface="Poilet Taper" panose="00000400000000000000" pitchFamily="2" charset="0"/>
              </a:rPr>
              <a:t>WE KNOW THAT WRITING </a:t>
            </a:r>
            <a:br>
              <a:rPr lang="en-US" sz="4000" b="1" dirty="0" smtClean="0">
                <a:latin typeface="Poilet Taper" panose="00000400000000000000" pitchFamily="2" charset="0"/>
              </a:rPr>
            </a:br>
            <a:r>
              <a:rPr lang="en-US" sz="4000" b="1" dirty="0" smtClean="0">
                <a:latin typeface="Poilet Taper" panose="00000400000000000000" pitchFamily="2" charset="0"/>
              </a:rPr>
              <a:t>IS OFTEN A SLOW PROCESS</a:t>
            </a:r>
          </a:p>
        </p:txBody>
      </p:sp>
      <p:pic>
        <p:nvPicPr>
          <p:cNvPr id="13315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177" y="19050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109154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10134598" cy="1020762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sz="2400" dirty="0">
                <a:latin typeface="Poilet Taper" panose="00000400000000000000" pitchFamily="2" charset="0"/>
              </a:rPr>
              <a:t>WE TRY TO DEVELOP BETTER AND BETTER AND BETTER STRATEGIES FOR IMPROVING OUR OWN WORK AND HELPING OTHERS</a:t>
            </a:r>
          </a:p>
        </p:txBody>
      </p:sp>
      <p:pic>
        <p:nvPicPr>
          <p:cNvPr id="14339" name="Content Placeholder 3" descr="StudioWk2day1 02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6576" y="1600201"/>
            <a:ext cx="6035675" cy="4525963"/>
          </a:xfrm>
        </p:spPr>
      </p:pic>
    </p:spTree>
    <p:extLst>
      <p:ext uri="{BB962C8B-B14F-4D97-AF65-F5344CB8AC3E}">
        <p14:creationId xmlns:p14="http://schemas.microsoft.com/office/powerpoint/2010/main" val="198665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Nesting: </a:t>
            </a:r>
            <a:br>
              <a:rPr lang="en-US" dirty="0" smtClean="0"/>
            </a:br>
            <a:r>
              <a:rPr lang="en-US" dirty="0" smtClean="0"/>
              <a:t>Creating a Welcoming Workshop Environment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9012" y="1676400"/>
            <a:ext cx="10668000" cy="4876800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special space for intimate, shared learning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Flip chart, markers, white board(s), Elmo, mentor text boxes, 	carpet(s), couches, bean bag chairs</a:t>
            </a: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Varied spaces for independent writing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Desks, nooks, carpets, bean bag chairs, corners, window seats, tents, forts, outdoor spaces</a:t>
            </a: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Spaces for conferring with peers and teachers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Conferring corners, separate rooms, teacher spaces, back tables</a:t>
            </a: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Print rich walls, halls, and classroom libraries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Room for anchor charts, celebrations of works in process, publishing, word walls, mentor texts of all kinds, 	interactive bulletin boards, libraries of mentor texts organized by trait, process or dispositions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Spaces for Supplies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Notebook creation, maintenance, and organization, paper, writing utensils, crafting supplies, tech tools, 	paper rolls, Post-	Its, write on/wipe off boards, chalkboard access, staplers, in/out bins, folders, editing and feedback tools and tip sheets</a:t>
            </a:r>
          </a:p>
          <a:p>
            <a:pPr marL="0" indent="0">
              <a:buNone/>
            </a:pPr>
            <a:r>
              <a:rPr lang="en-US" dirty="0"/>
              <a:t>	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767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to Know Your Writers!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b="1" dirty="0" smtClean="0"/>
              <a:t>Assessing what Matters:  Readiness, Ability, Interests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36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3048000"/>
            <a:ext cx="9753600" cy="1524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Poilet Taper" panose="00000400000000000000" pitchFamily="2" charset="0"/>
              </a:rPr>
              <a:t>Getting writing right:</a:t>
            </a:r>
            <a:r>
              <a:rPr lang="en-US" b="1" dirty="0">
                <a:latin typeface="Poilet Taper" panose="00000400000000000000" pitchFamily="2" charset="0"/>
              </a:rPr>
              <a:t/>
            </a:r>
            <a:br>
              <a:rPr lang="en-US" b="1" dirty="0">
                <a:latin typeface="Poilet Taper" panose="00000400000000000000" pitchFamily="2" charset="0"/>
              </a:rPr>
            </a:br>
            <a:r>
              <a:rPr lang="en-US" sz="3200" dirty="0" smtClean="0">
                <a:latin typeface="Poilet Taper" panose="00000400000000000000" pitchFamily="2" charset="0"/>
              </a:rPr>
              <a:t>what does this even look like?</a:t>
            </a:r>
            <a:endParaRPr lang="en-US" sz="3200" dirty="0">
              <a:latin typeface="Poilet Tape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80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905998" cy="102076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Poilet Taper" panose="00000400000000000000" pitchFamily="2" charset="0"/>
              </a:rPr>
              <a:t>Thinking about WRITING CURRICULA</a:t>
            </a:r>
            <a:endParaRPr lang="en-US" sz="4000" b="1" dirty="0">
              <a:latin typeface="Poilet Taper" panose="00000400000000000000" pitchFamily="2" charset="0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8947192"/>
              </p:ext>
            </p:extLst>
          </p:nvPr>
        </p:nvGraphicFramePr>
        <p:xfrm>
          <a:off x="684212" y="1600200"/>
          <a:ext cx="108204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466012" y="3505200"/>
            <a:ext cx="32766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WHAT VALUES, BEHAVIORS, SOCIAL SKILLS, HABITS, DISPOSITIONS DO YOU HOPE TO CULTIVATE?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3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524998" cy="1020762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Thinking about WRITING INSTRUCTION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ilet Taper" panose="00000400000000000000" pitchFamily="2" charset="0"/>
            </a:endParaRPr>
          </a:p>
        </p:txBody>
      </p:sp>
      <p:sp>
        <p:nvSpPr>
          <p:cNvPr id="9" name="Content Placeholder 8"/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Most writing workshop days look a little like this: 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sz="3200" dirty="0"/>
              <a:t>Mini-lessons </a:t>
            </a:r>
            <a:r>
              <a:rPr lang="en-US" sz="3200" dirty="0" smtClean="0"/>
              <a:t>(5-15 </a:t>
            </a:r>
            <a:r>
              <a:rPr lang="en-US" sz="3200" dirty="0"/>
              <a:t>minutes)</a:t>
            </a:r>
          </a:p>
          <a:p>
            <a:pPr lvl="1"/>
            <a:r>
              <a:rPr lang="en-US" sz="3200" dirty="0"/>
              <a:t>Independent Writing (20-30 minutes)</a:t>
            </a:r>
          </a:p>
          <a:p>
            <a:pPr lvl="1"/>
            <a:r>
              <a:rPr lang="en-US" sz="3200" dirty="0" smtClean="0"/>
              <a:t>Conferring </a:t>
            </a:r>
            <a:r>
              <a:rPr lang="en-US" sz="3200" dirty="0"/>
              <a:t>(during independent writing)</a:t>
            </a:r>
          </a:p>
          <a:p>
            <a:pPr lvl="1"/>
            <a:r>
              <a:rPr lang="en-US" sz="3200" dirty="0" smtClean="0"/>
              <a:t>Celebration </a:t>
            </a:r>
            <a:r>
              <a:rPr lang="en-US" sz="3200" dirty="0"/>
              <a:t>(5-10 minutes</a:t>
            </a:r>
            <a:r>
              <a:rPr lang="en-US" sz="3200" dirty="0" smtClean="0"/>
              <a:t>)</a:t>
            </a:r>
          </a:p>
          <a:p>
            <a:pPr marL="457200" lvl="1" indent="0">
              <a:buNone/>
            </a:pPr>
            <a:endParaRPr lang="en-US" sz="3200" dirty="0"/>
          </a:p>
          <a:p>
            <a:r>
              <a:rPr lang="en-US" dirty="0"/>
              <a:t>TOTAL WRITING WORKSHOP TIME:  </a:t>
            </a:r>
            <a:r>
              <a:rPr lang="en-US" dirty="0" smtClean="0"/>
              <a:t>30-55 </a:t>
            </a:r>
            <a:r>
              <a:rPr lang="en-US" dirty="0"/>
              <a:t>minutes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8955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atin typeface="Poilet Taper" panose="00000400000000000000" pitchFamily="2" charset="0"/>
              </a:rPr>
              <a:t>OUTCOMES</a:t>
            </a:r>
            <a:endParaRPr lang="en-US" sz="6000" b="1" dirty="0">
              <a:latin typeface="Poilet Taper" panose="00000400000000000000" pitchFamily="2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22414" y="1676400"/>
            <a:ext cx="10134598" cy="4495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Portraits of our littlest writers</a:t>
            </a:r>
          </a:p>
          <a:p>
            <a:r>
              <a:rPr lang="en-US" sz="2800" dirty="0" smtClean="0"/>
              <a:t>Nesting: creating a welcoming workshop environment</a:t>
            </a:r>
          </a:p>
          <a:p>
            <a:r>
              <a:rPr lang="en-US" sz="2800" dirty="0" smtClean="0"/>
              <a:t>Routines, rituals, and room to grow</a:t>
            </a:r>
          </a:p>
          <a:p>
            <a:r>
              <a:rPr lang="en-US" sz="2800" dirty="0" smtClean="0"/>
              <a:t>Crafting a quality curricula</a:t>
            </a:r>
          </a:p>
          <a:p>
            <a:r>
              <a:rPr lang="en-US" sz="2800" dirty="0" smtClean="0"/>
              <a:t>Creating a vision of the writers you hope to produce</a:t>
            </a:r>
          </a:p>
          <a:p>
            <a:r>
              <a:rPr lang="en-US" sz="2800" dirty="0" smtClean="0"/>
              <a:t>Defining our needs and sketching an action plan</a:t>
            </a:r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2414" y="1600200"/>
            <a:ext cx="9677398" cy="4800600"/>
          </a:xfrm>
        </p:spPr>
        <p:txBody>
          <a:bodyPr>
            <a:normAutofit/>
          </a:bodyPr>
          <a:lstStyle/>
          <a:p>
            <a:r>
              <a:rPr lang="en-US" sz="2200" dirty="0" smtClean="0"/>
              <a:t>Are BRIEF</a:t>
            </a:r>
          </a:p>
          <a:p>
            <a:r>
              <a:rPr lang="en-US" sz="2200" dirty="0" smtClean="0"/>
              <a:t>Arm writers with one SPECIFIC and PRACTICAL strategy that helps them establish routines, develop craft, process, or dispositions</a:t>
            </a:r>
            <a:endParaRPr lang="en-US" sz="2200" dirty="0"/>
          </a:p>
          <a:p>
            <a:r>
              <a:rPr lang="en-US" sz="2200" dirty="0" smtClean="0"/>
              <a:t>Make wide and varied use of rich, interesting mentor texts </a:t>
            </a:r>
            <a:endParaRPr lang="en-US" sz="2200" dirty="0"/>
          </a:p>
          <a:p>
            <a:r>
              <a:rPr lang="en-US" sz="2200" dirty="0" smtClean="0"/>
              <a:t>Uncover pathways for learners to “write like” these beloved authors</a:t>
            </a:r>
            <a:endParaRPr lang="en-US" sz="2200" dirty="0"/>
          </a:p>
          <a:p>
            <a:r>
              <a:rPr lang="en-US" sz="2200" dirty="0" smtClean="0"/>
              <a:t>Enable learners to see the teacher as a writer, view their works in progress, and listen to their very real stories of struggle and triumph over writing challenges</a:t>
            </a:r>
          </a:p>
          <a:p>
            <a:r>
              <a:rPr lang="en-US" sz="2200" dirty="0" smtClean="0"/>
              <a:t>Often result in the creation of anchor charts, which contain the learning of the lesson over time</a:t>
            </a:r>
          </a:p>
          <a:p>
            <a:r>
              <a:rPr lang="en-US" sz="2200" dirty="0" smtClean="0"/>
              <a:t>Are often designed in response to needs that emerge from student writing as they draft and confer with teachers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GREAT MINI-LESSONS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ilet Tape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75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89012" y="1905000"/>
            <a:ext cx="9982200" cy="2667000"/>
          </a:xfrm>
        </p:spPr>
        <p:txBody>
          <a:bodyPr/>
          <a:lstStyle/>
          <a:p>
            <a:r>
              <a:rPr lang="en-US" sz="4800" b="1" i="1" dirty="0" smtClean="0">
                <a:latin typeface="Poilet Taper" panose="00000400000000000000" pitchFamily="2" charset="0"/>
              </a:rPr>
              <a:t>Assessment:</a:t>
            </a:r>
            <a:r>
              <a:rPr lang="en-US" sz="4800" dirty="0" smtClean="0">
                <a:latin typeface="Poilet Taper" panose="00000400000000000000" pitchFamily="2" charset="0"/>
              </a:rPr>
              <a:t/>
            </a:r>
            <a:br>
              <a:rPr lang="en-US" sz="4800" dirty="0" smtClean="0">
                <a:latin typeface="Poilet Taper" panose="00000400000000000000" pitchFamily="2" charset="0"/>
              </a:rPr>
            </a:br>
            <a:r>
              <a:rPr lang="en-US" sz="4800" dirty="0" smtClean="0">
                <a:latin typeface="Poilet Taper" panose="00000400000000000000" pitchFamily="2" charset="0"/>
              </a:rPr>
              <a:t>From the Latin verb </a:t>
            </a:r>
            <a:r>
              <a:rPr lang="en-US" sz="4800" dirty="0" err="1" smtClean="0">
                <a:latin typeface="Poilet Taper" panose="00000400000000000000" pitchFamily="2" charset="0"/>
              </a:rPr>
              <a:t>assidere</a:t>
            </a:r>
            <a:r>
              <a:rPr lang="en-US" sz="4800" dirty="0" smtClean="0">
                <a:latin typeface="Poilet Taper" panose="00000400000000000000" pitchFamily="2" charset="0"/>
              </a:rPr>
              <a:t>, meaning “to sit beside.” </a:t>
            </a:r>
            <a:endParaRPr lang="en-US" sz="4800" dirty="0">
              <a:latin typeface="Poilet Tape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15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2414" y="274638"/>
            <a:ext cx="10134598" cy="1020762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THINKING ABOUT ASSESSMENT TYPES AND PURPOSES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ilet Taper" panose="00000400000000000000" pitchFamily="2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Assessment FOR Learning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Drafts of written works across different modes/genres</a:t>
            </a:r>
          </a:p>
          <a:p>
            <a:r>
              <a:rPr lang="en-US" dirty="0" smtClean="0"/>
              <a:t>Notebook tinkering</a:t>
            </a:r>
          </a:p>
          <a:p>
            <a:r>
              <a:rPr lang="en-US" dirty="0" smtClean="0"/>
              <a:t>Reflections on learning, growth, problems confronted and solved, dispositions</a:t>
            </a:r>
          </a:p>
          <a:p>
            <a:r>
              <a:rPr lang="en-US" dirty="0" smtClean="0"/>
              <a:t>Drafting, feedback, revision, editing, and publishing skills</a:t>
            </a:r>
          </a:p>
          <a:p>
            <a:r>
              <a:rPr lang="en-US" dirty="0" smtClean="0"/>
              <a:t>Digital writing and learning skills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Assessment OF Learning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Final copies of written works across different modes/genres</a:t>
            </a:r>
          </a:p>
          <a:p>
            <a:r>
              <a:rPr lang="en-US" dirty="0" smtClean="0"/>
              <a:t>Culminating tasks—final revisions</a:t>
            </a:r>
          </a:p>
          <a:p>
            <a:r>
              <a:rPr lang="en-US" dirty="0" smtClean="0"/>
              <a:t>Timed, on-demand writing tasks</a:t>
            </a:r>
          </a:p>
          <a:p>
            <a:r>
              <a:rPr lang="en-US" dirty="0" smtClean="0"/>
              <a:t>Benchmarks</a:t>
            </a:r>
          </a:p>
          <a:p>
            <a:r>
              <a:rPr lang="en-US" dirty="0" smtClean="0"/>
              <a:t>NYS Assessments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89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WHAT MATTERS MOST WHEN IT COMES TO IMPROVING WRITING PERFORMANCE?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ilet Taper" panose="000004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/>
              <a:t>Clear targets: standards/craft/process/dispositions</a:t>
            </a:r>
          </a:p>
          <a:p>
            <a:r>
              <a:rPr lang="en-US" sz="3200" dirty="0" smtClean="0"/>
              <a:t>Multiple models and mentor texts that define quality</a:t>
            </a:r>
          </a:p>
          <a:p>
            <a:r>
              <a:rPr lang="en-US" sz="3200" dirty="0" smtClean="0"/>
              <a:t>Practice</a:t>
            </a:r>
          </a:p>
          <a:p>
            <a:r>
              <a:rPr lang="en-US" sz="3200" dirty="0"/>
              <a:t>I</a:t>
            </a:r>
            <a:r>
              <a:rPr lang="en-US" sz="3200" dirty="0" smtClean="0"/>
              <a:t>mmediate, criteria-specific feedback that aligns to target</a:t>
            </a:r>
          </a:p>
          <a:p>
            <a:r>
              <a:rPr lang="en-US" sz="3200" dirty="0" smtClean="0"/>
              <a:t>Strategy coaching, aligned to target</a:t>
            </a:r>
          </a:p>
          <a:p>
            <a:r>
              <a:rPr lang="en-US" sz="3200" dirty="0" smtClean="0"/>
              <a:t>Multiple revisions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6502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shaping Your Writing Framework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and nurturing your Professional Practice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ilet Taper" panose="00000400000000000000" pitchFamily="2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225333"/>
              </p:ext>
            </p:extLst>
          </p:nvPr>
        </p:nvGraphicFramePr>
        <p:xfrm>
          <a:off x="760412" y="1600200"/>
          <a:ext cx="10744199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730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03412" y="2667000"/>
            <a:ext cx="9143998" cy="1020762"/>
          </a:xfrm>
        </p:spPr>
        <p:txBody>
          <a:bodyPr/>
          <a:lstStyle/>
          <a:p>
            <a:r>
              <a:rPr lang="en-US" b="1" dirty="0" smtClean="0">
                <a:latin typeface="Poilet Taper" panose="00000400000000000000" pitchFamily="2" charset="0"/>
              </a:rPr>
              <a:t>Assessing Needs and Strategic Planning</a:t>
            </a:r>
            <a:endParaRPr lang="en-US" b="1" dirty="0">
              <a:latin typeface="Poilet Tape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95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7212" y="2819400"/>
            <a:ext cx="9143998" cy="1020762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But what about performance?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oilet Tape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45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751012" y="6400801"/>
            <a:ext cx="8610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1000"/>
              <a:t>http://www.flickr.com/photos/sean002/2510540027/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012" y="228600"/>
            <a:ext cx="866933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27212" y="4876800"/>
            <a:ext cx="8077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  <a:cs typeface="DaunPenh" pitchFamily="2" charset="0"/>
              </a:rPr>
              <a:t>TAKING A TEST</a:t>
            </a:r>
          </a:p>
        </p:txBody>
      </p:sp>
    </p:spTree>
    <p:extLst>
      <p:ext uri="{BB962C8B-B14F-4D97-AF65-F5344CB8AC3E}">
        <p14:creationId xmlns:p14="http://schemas.microsoft.com/office/powerpoint/2010/main" val="333948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212" y="228600"/>
            <a:ext cx="8636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2012" y="533401"/>
            <a:ext cx="8229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BECOMING A WRITER</a:t>
            </a:r>
          </a:p>
        </p:txBody>
      </p:sp>
    </p:spTree>
    <p:extLst>
      <p:ext uri="{BB962C8B-B14F-4D97-AF65-F5344CB8AC3E}">
        <p14:creationId xmlns:p14="http://schemas.microsoft.com/office/powerpoint/2010/main" val="293040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1228" y="381001"/>
            <a:ext cx="8878761" cy="601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>
          <a:xfrm>
            <a:off x="5027612" y="5562600"/>
            <a:ext cx="5791200" cy="762000"/>
          </a:xfrm>
        </p:spPr>
        <p:txBody>
          <a:bodyPr>
            <a:normAutofit/>
          </a:bodyPr>
          <a:lstStyle/>
          <a:p>
            <a:r>
              <a:rPr lang="en-US" sz="4800" b="1" i="1" dirty="0">
                <a:latin typeface="JasmineUPC" panose="02020603050405020304" pitchFamily="18" charset="-34"/>
                <a:cs typeface="JasmineUPC" panose="02020603050405020304" pitchFamily="18" charset="-34"/>
              </a:rPr>
              <a:t>Which would YOU choose?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522412" y="6488114"/>
            <a:ext cx="89916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1100"/>
              <a:t>http://www.flickr.com/photos/somemixedstuff/2403249501/</a:t>
            </a:r>
          </a:p>
        </p:txBody>
      </p:sp>
    </p:spTree>
    <p:extLst>
      <p:ext uri="{BB962C8B-B14F-4D97-AF65-F5344CB8AC3E}">
        <p14:creationId xmlns:p14="http://schemas.microsoft.com/office/powerpoint/2010/main" val="328620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1905000"/>
            <a:ext cx="10591799" cy="2667000"/>
          </a:xfrm>
        </p:spPr>
        <p:txBody>
          <a:bodyPr/>
          <a:lstStyle/>
          <a:p>
            <a:r>
              <a:rPr lang="en-US" dirty="0" smtClean="0"/>
              <a:t>Portraits of Our Littlest Writers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Sharing Stories of Promise and Strength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41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013" y="533400"/>
            <a:ext cx="3971925" cy="587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6018212" y="1752600"/>
            <a:ext cx="48006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WHICH</a:t>
            </a:r>
          </a:p>
          <a:p>
            <a:pPr algn="ctr"/>
            <a:r>
              <a:rPr lang="en-US" sz="7200" dirty="0">
                <a:solidFill>
                  <a:srgbClr val="FF0000"/>
                </a:solidFill>
                <a:latin typeface="Arial Black" panose="020B0A04020102020204" pitchFamily="34" charset="0"/>
              </a:rPr>
              <a:t>DO</a:t>
            </a:r>
          </a:p>
          <a:p>
            <a:pPr algn="ctr"/>
            <a:r>
              <a:rPr lang="en-US" sz="7200" dirty="0"/>
              <a:t> </a:t>
            </a:r>
            <a:r>
              <a:rPr lang="en-US" sz="8800" b="1" dirty="0"/>
              <a:t>YOU</a:t>
            </a:r>
          </a:p>
          <a:p>
            <a:pPr algn="ctr"/>
            <a:r>
              <a:rPr lang="en-US" sz="6600" dirty="0">
                <a:latin typeface="Arial Black" panose="020B0A04020102020204" pitchFamily="34" charset="0"/>
              </a:rPr>
              <a:t>CHOOSE?</a:t>
            </a:r>
          </a:p>
        </p:txBody>
      </p:sp>
    </p:spTree>
    <p:extLst>
      <p:ext uri="{BB962C8B-B14F-4D97-AF65-F5344CB8AC3E}">
        <p14:creationId xmlns:p14="http://schemas.microsoft.com/office/powerpoint/2010/main" val="59033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2620" y="533401"/>
            <a:ext cx="8757312" cy="5867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649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1012" y="190500"/>
            <a:ext cx="8686800" cy="6515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151812" y="304800"/>
            <a:ext cx="22860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MOST IMPORTANT WRITING</a:t>
            </a:r>
          </a:p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INSTRUMENT</a:t>
            </a:r>
          </a:p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</a:p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PUT</a:t>
            </a:r>
          </a:p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</a:p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THEIR</a:t>
            </a:r>
          </a:p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HANDS?</a:t>
            </a:r>
          </a:p>
        </p:txBody>
      </p:sp>
    </p:spTree>
    <p:extLst>
      <p:ext uri="{BB962C8B-B14F-4D97-AF65-F5344CB8AC3E}">
        <p14:creationId xmlns:p14="http://schemas.microsoft.com/office/powerpoint/2010/main" val="209068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3412" y="285751"/>
            <a:ext cx="8534400" cy="6400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2589212" y="1524000"/>
            <a:ext cx="3124200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5400" dirty="0">
                <a:latin typeface="Poilet Taper" panose="00000400000000000000" pitchFamily="2" charset="0"/>
              </a:rPr>
              <a:t>BALANCE</a:t>
            </a:r>
          </a:p>
          <a:p>
            <a:pPr algn="ctr"/>
            <a:r>
              <a:rPr lang="en-US" sz="5400" dirty="0">
                <a:latin typeface="Poilet Taper" panose="00000400000000000000" pitchFamily="2" charset="0"/>
              </a:rPr>
              <a:t>BUILDS</a:t>
            </a:r>
          </a:p>
          <a:p>
            <a:pPr algn="ctr"/>
            <a:r>
              <a:rPr lang="en-US" sz="5400" dirty="0">
                <a:latin typeface="Poilet Taper" panose="00000400000000000000" pitchFamily="2" charset="0"/>
              </a:rPr>
              <a:t>BETTER</a:t>
            </a:r>
          </a:p>
          <a:p>
            <a:pPr algn="ctr"/>
            <a:r>
              <a:rPr lang="en-US" sz="5400" dirty="0">
                <a:latin typeface="Poilet Taper" panose="00000400000000000000" pitchFamily="2" charset="0"/>
              </a:rPr>
              <a:t>WRITERS</a:t>
            </a:r>
          </a:p>
          <a:p>
            <a:pPr algn="ctr"/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3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1751012" y="914401"/>
          <a:ext cx="8572500" cy="5762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723" name="TextBox 7"/>
          <p:cNvSpPr txBox="1">
            <a:spLocks noChangeArrowheads="1"/>
          </p:cNvSpPr>
          <p:nvPr/>
        </p:nvSpPr>
        <p:spPr bwMode="auto">
          <a:xfrm>
            <a:off x="2055812" y="457201"/>
            <a:ext cx="838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2400" b="1">
                <a:solidFill>
                  <a:srgbClr val="00B050"/>
                </a:solidFill>
              </a:rPr>
              <a:t>Writer’s Work</a:t>
            </a:r>
          </a:p>
        </p:txBody>
      </p:sp>
    </p:spTree>
    <p:extLst>
      <p:ext uri="{BB962C8B-B14F-4D97-AF65-F5344CB8AC3E}">
        <p14:creationId xmlns:p14="http://schemas.microsoft.com/office/powerpoint/2010/main" val="200445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4"/>
          <p:cNvSpPr>
            <a:spLocks noGrp="1"/>
          </p:cNvSpPr>
          <p:nvPr>
            <p:ph type="title"/>
          </p:nvPr>
        </p:nvSpPr>
        <p:spPr>
          <a:xfrm>
            <a:off x="1446212" y="1341438"/>
            <a:ext cx="3810000" cy="4144962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Poilet Taper" panose="00000400000000000000" pitchFamily="2" charset="0"/>
              </a:rPr>
              <a:t>Writing is a </a:t>
            </a:r>
            <a:r>
              <a:rPr lang="en-US" sz="5400" dirty="0">
                <a:latin typeface="Poilet Taper" panose="00000400000000000000" pitchFamily="2" charset="0"/>
              </a:rPr>
              <a:t>RECURSIVE process</a:t>
            </a:r>
          </a:p>
        </p:txBody>
      </p:sp>
      <p:pic>
        <p:nvPicPr>
          <p:cNvPr id="32771" name="Picture 2" descr="writingproces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849" y="274638"/>
            <a:ext cx="5593889" cy="6278562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662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Placeholder 2"/>
          <p:cNvSpPr>
            <a:spLocks noGrp="1"/>
          </p:cNvSpPr>
          <p:nvPr>
            <p:ph type="body" idx="2"/>
          </p:nvPr>
        </p:nvSpPr>
        <p:spPr>
          <a:xfrm>
            <a:off x="7669212" y="1485900"/>
            <a:ext cx="2971800" cy="43434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</a:rPr>
              <a:t>THE WRITING </a:t>
            </a:r>
            <a:r>
              <a:rPr lang="en-US" sz="1800" b="1" dirty="0" smtClean="0">
                <a:solidFill>
                  <a:schemeClr val="tx2"/>
                </a:solidFill>
              </a:rPr>
              <a:t>PROCESS</a:t>
            </a:r>
          </a:p>
          <a:p>
            <a:pPr algn="ctr"/>
            <a:endParaRPr lang="en-US" sz="1800" b="1" dirty="0">
              <a:solidFill>
                <a:schemeClr val="tx2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en-US" sz="1800" b="1" dirty="0">
                <a:solidFill>
                  <a:schemeClr val="tx2"/>
                </a:solidFill>
              </a:rPr>
              <a:t>Prewriting</a:t>
            </a:r>
          </a:p>
          <a:p>
            <a:pPr algn="ctr">
              <a:lnSpc>
                <a:spcPct val="100000"/>
              </a:lnSpc>
            </a:pPr>
            <a:r>
              <a:rPr lang="en-US" sz="1800" b="1" dirty="0">
                <a:solidFill>
                  <a:schemeClr val="tx2"/>
                </a:solidFill>
              </a:rPr>
              <a:t>Drafting</a:t>
            </a:r>
          </a:p>
          <a:p>
            <a:pPr algn="ctr">
              <a:lnSpc>
                <a:spcPct val="100000"/>
              </a:lnSpc>
            </a:pPr>
            <a:r>
              <a:rPr lang="en-US" sz="1800" b="1" dirty="0">
                <a:solidFill>
                  <a:schemeClr val="tx2"/>
                </a:solidFill>
              </a:rPr>
              <a:t>Peer-Review</a:t>
            </a:r>
          </a:p>
          <a:p>
            <a:pPr algn="ctr">
              <a:lnSpc>
                <a:spcPct val="100000"/>
              </a:lnSpc>
            </a:pPr>
            <a:r>
              <a:rPr lang="en-US" sz="1800" b="1" dirty="0">
                <a:solidFill>
                  <a:schemeClr val="tx2"/>
                </a:solidFill>
              </a:rPr>
              <a:t>Editing</a:t>
            </a:r>
          </a:p>
          <a:p>
            <a:pPr algn="ctr">
              <a:lnSpc>
                <a:spcPct val="100000"/>
              </a:lnSpc>
            </a:pPr>
            <a:r>
              <a:rPr lang="en-US" sz="1800" b="1" dirty="0">
                <a:solidFill>
                  <a:schemeClr val="tx2"/>
                </a:solidFill>
              </a:rPr>
              <a:t>Publication</a:t>
            </a:r>
          </a:p>
          <a:p>
            <a:pPr algn="ctr"/>
            <a:endParaRPr lang="en-US" sz="1800" b="1" dirty="0">
              <a:solidFill>
                <a:schemeClr val="tx2"/>
              </a:solidFill>
            </a:endParaRPr>
          </a:p>
          <a:p>
            <a:pPr algn="ctr"/>
            <a:r>
              <a:rPr lang="en-US" sz="1800" b="1" dirty="0">
                <a:solidFill>
                  <a:schemeClr val="tx2"/>
                </a:solidFill>
              </a:rPr>
              <a:t>Which parts of the process show up most in your classroom?</a:t>
            </a:r>
          </a:p>
          <a:p>
            <a:pPr algn="ctr"/>
            <a:r>
              <a:rPr lang="en-US" sz="1800" b="1" dirty="0">
                <a:solidFill>
                  <a:schemeClr val="tx2"/>
                </a:solidFill>
              </a:rPr>
              <a:t> Least?</a:t>
            </a:r>
          </a:p>
        </p:txBody>
      </p:sp>
      <p:pic>
        <p:nvPicPr>
          <p:cNvPr id="6" name="Picture 5" descr="WNYYWSSC4 005 - Cop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012" y="1600201"/>
            <a:ext cx="4014788" cy="37195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Content Placeholder 4" descr="WNYYWSSC4 004 - Copy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827213" y="228601"/>
            <a:ext cx="2027307" cy="2697161"/>
          </a:xfrm>
          <a:effectLst>
            <a:softEdge rad="112500"/>
          </a:effectLst>
        </p:spPr>
      </p:pic>
      <p:pic>
        <p:nvPicPr>
          <p:cNvPr id="7" name="Picture 6" descr="WNYYWSSC4 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8012" y="3962400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2" y="3429000"/>
            <a:ext cx="5867400" cy="457200"/>
          </a:xfrm>
          <a:solidFill>
            <a:schemeClr val="tx2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</a:rPr>
              <a:t>Writing is a Process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00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1979612" y="274638"/>
            <a:ext cx="9448800" cy="944562"/>
          </a:xfrm>
          <a:solidFill>
            <a:schemeClr val="tx2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Poilet Taper" panose="00000400000000000000" pitchFamily="2" charset="0"/>
              </a:rPr>
              <a:t>Considering MODES and PURPOSE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74812" y="1638300"/>
            <a:ext cx="3810000" cy="4949825"/>
          </a:xfrm>
        </p:spPr>
        <p:txBody>
          <a:bodyPr rtlCol="0">
            <a:normAutofit fontScale="77500" lnSpcReduction="20000"/>
          </a:bodyPr>
          <a:lstStyle/>
          <a:p>
            <a:pPr algn="ctr">
              <a:buNone/>
              <a:defRPr/>
            </a:pP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</a:rPr>
              <a:t>COMMON TEXT TYPES (MODES)</a:t>
            </a:r>
          </a:p>
          <a:p>
            <a:pPr algn="ctr">
              <a:buNone/>
              <a:defRPr/>
            </a:pPr>
            <a:endParaRPr lang="en-US" sz="29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buNone/>
              <a:defRPr/>
            </a:pP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</a:rPr>
              <a:t>Narrative Text</a:t>
            </a:r>
          </a:p>
          <a:p>
            <a:pPr algn="ctr">
              <a:buNone/>
              <a:defRPr/>
            </a:pP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</a:rPr>
              <a:t>Informational Text</a:t>
            </a:r>
          </a:p>
          <a:p>
            <a:pPr algn="ctr">
              <a:buNone/>
              <a:defRPr/>
            </a:pP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</a:rPr>
              <a:t>Persuasive Text</a:t>
            </a:r>
          </a:p>
          <a:p>
            <a:pPr algn="ctr">
              <a:buNone/>
              <a:defRPr/>
            </a:pP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</a:rPr>
              <a:t>Claims</a:t>
            </a:r>
          </a:p>
          <a:p>
            <a:pPr algn="ctr">
              <a:buNone/>
              <a:defRPr/>
            </a:pP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</a:rPr>
              <a:t>Procedural Text</a:t>
            </a:r>
          </a:p>
          <a:p>
            <a:pPr algn="ctr">
              <a:buNone/>
              <a:defRPr/>
            </a:pP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</a:rPr>
              <a:t>Poetic</a:t>
            </a:r>
          </a:p>
          <a:p>
            <a:pPr algn="ctr">
              <a:buNone/>
              <a:defRPr/>
            </a:pP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</a:rPr>
              <a:t>Functional</a:t>
            </a:r>
          </a:p>
          <a:p>
            <a:pPr algn="ctr">
              <a:buNone/>
              <a:defRPr/>
            </a:pP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</a:rPr>
              <a:t>Hybrid</a:t>
            </a:r>
          </a:p>
          <a:p>
            <a:pPr algn="ctr"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buNone/>
              <a:defRPr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buNone/>
              <a:defRPr/>
            </a:pPr>
            <a:endParaRPr lang="en-US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18212" y="1752601"/>
            <a:ext cx="3810000" cy="48736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6412" y="1638300"/>
            <a:ext cx="4343400" cy="5026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COMMON PURPOSES FOR WRITING</a:t>
            </a: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en-US" sz="2400" b="1" u="sng" dirty="0">
              <a:solidFill>
                <a:schemeClr val="accent4">
                  <a:lumMod val="75000"/>
                </a:schemeClr>
              </a:solidFill>
            </a:endParaRP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To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Entertain</a:t>
            </a: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To Inform</a:t>
            </a: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To Describe</a:t>
            </a: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To Advocate</a:t>
            </a: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To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Think</a:t>
            </a: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To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Connect/Collaborate</a:t>
            </a: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To Build Collective Intelligence</a:t>
            </a:r>
          </a:p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0729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847012" y="274638"/>
            <a:ext cx="2717800" cy="5668962"/>
          </a:xfrm>
        </p:spPr>
        <p:txBody>
          <a:bodyPr rtlCol="0">
            <a:normAutofit fontScale="92500" lnSpcReduction="20000"/>
          </a:bodyPr>
          <a:lstStyle/>
          <a:p>
            <a:pPr algn="ctr">
              <a:defRPr/>
            </a:pPr>
            <a:r>
              <a:rPr lang="en-US" sz="3300" b="1" dirty="0">
                <a:solidFill>
                  <a:schemeClr val="tx2"/>
                </a:solidFill>
                <a:latin typeface="Poilet Taper" panose="00000400000000000000" pitchFamily="2" charset="0"/>
              </a:rPr>
              <a:t>PREWRITING</a:t>
            </a:r>
          </a:p>
          <a:p>
            <a:pPr algn="ctr"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algn="ctr"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algn="ctr">
              <a:defRPr/>
            </a:pPr>
            <a:r>
              <a:rPr lang="en-US" sz="2000" dirty="0">
                <a:solidFill>
                  <a:schemeClr val="tx2"/>
                </a:solidFill>
              </a:rPr>
              <a:t>Strategies for Support:</a:t>
            </a:r>
          </a:p>
          <a:p>
            <a:pPr algn="ctr">
              <a:defRPr/>
            </a:pPr>
            <a:endParaRPr lang="en-US" sz="2000" dirty="0"/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Prompts</a:t>
            </a:r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Artifacts</a:t>
            </a:r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Pictures</a:t>
            </a:r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Music</a:t>
            </a:r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Video</a:t>
            </a:r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Movement</a:t>
            </a:r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Equations</a:t>
            </a:r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RAFTS</a:t>
            </a:r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Conversation</a:t>
            </a:r>
          </a:p>
          <a:p>
            <a:pPr algn="ctr"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Web Tools</a:t>
            </a:r>
          </a:p>
          <a:p>
            <a:pPr algn="ctr">
              <a:defRPr/>
            </a:pPr>
            <a:endParaRPr lang="en-US" dirty="0" smtClean="0"/>
          </a:p>
        </p:txBody>
      </p:sp>
      <p:pic>
        <p:nvPicPr>
          <p:cNvPr id="5" name="Content Placeholder 4" descr="WNYYWSSC4 003 - Copy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 rot="20068944">
            <a:off x="1814512" y="463550"/>
            <a:ext cx="2590800" cy="1943100"/>
          </a:xfrm>
          <a:ln w="38100" cap="sq">
            <a:solidFill>
              <a:srgbClr val="000000"/>
            </a:solidFill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wnyywss4 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36880">
            <a:off x="4722812" y="685800"/>
            <a:ext cx="29464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posters.jp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7212" y="2362200"/>
            <a:ext cx="3454400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WNYYWSSDay1 02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94075">
            <a:off x="2033587" y="4414838"/>
            <a:ext cx="2590800" cy="1943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WNYYWSSDay1 01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275484">
            <a:off x="4703762" y="4173538"/>
            <a:ext cx="27432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4" descr="WNYYWSSDAY2A 04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8213" y="2514601"/>
            <a:ext cx="1522413" cy="20304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21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4"/>
          <p:cNvSpPr>
            <a:spLocks noGrp="1"/>
          </p:cNvSpPr>
          <p:nvPr>
            <p:ph type="ctrTitle"/>
          </p:nvPr>
        </p:nvSpPr>
        <p:spPr>
          <a:xfrm>
            <a:off x="2055812" y="228600"/>
            <a:ext cx="8382000" cy="1219200"/>
          </a:xfrm>
        </p:spPr>
        <p:txBody>
          <a:bodyPr/>
          <a:lstStyle/>
          <a:p>
            <a:r>
              <a:rPr lang="en-US" sz="4400" dirty="0">
                <a:latin typeface="Poilet Taper" panose="00000400000000000000" pitchFamily="2" charset="0"/>
              </a:rPr>
              <a:t>Traits to Focus on During </a:t>
            </a:r>
            <a:br>
              <a:rPr lang="en-US" sz="4400" dirty="0">
                <a:latin typeface="Poilet Taper" panose="00000400000000000000" pitchFamily="2" charset="0"/>
              </a:rPr>
            </a:br>
            <a:r>
              <a:rPr lang="en-US" sz="4400" dirty="0">
                <a:latin typeface="Poilet Taper" panose="00000400000000000000" pitchFamily="2" charset="0"/>
              </a:rPr>
              <a:t>Pre-Writing: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7694612" y="3505200"/>
            <a:ext cx="2438400" cy="2286000"/>
          </a:xfrm>
        </p:spPr>
        <p:txBody>
          <a:bodyPr rtlCol="0">
            <a:no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IDEAS</a:t>
            </a:r>
          </a:p>
          <a:p>
            <a:pPr>
              <a:buFont typeface="Wingdings" pitchFamily="2" charset="2"/>
              <a:buChar char="q"/>
              <a:defRPr/>
            </a:pP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VOICE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3412" y="2057400"/>
            <a:ext cx="5715000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3759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NYYWSSDAY2B 023 - Co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1012" y="152400"/>
            <a:ext cx="8610600" cy="6457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208212" y="228600"/>
            <a:ext cx="79248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What is good writing?  </a:t>
            </a:r>
          </a:p>
          <a:p>
            <a:pPr algn="ctr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What does it mean to become a writer?</a:t>
            </a:r>
          </a:p>
        </p:txBody>
      </p:sp>
    </p:spTree>
    <p:extLst>
      <p:ext uri="{BB962C8B-B14F-4D97-AF65-F5344CB8AC3E}">
        <p14:creationId xmlns:p14="http://schemas.microsoft.com/office/powerpoint/2010/main" val="40922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79412" y="1042227"/>
            <a:ext cx="11353800" cy="5407025"/>
          </a:xfrm>
        </p:spPr>
        <p:txBody>
          <a:bodyPr rtlCol="0">
            <a:normAutofit fontScale="47500" lnSpcReduction="20000"/>
          </a:bodyPr>
          <a:lstStyle/>
          <a:p>
            <a:pPr>
              <a:defRPr/>
            </a:pPr>
            <a:r>
              <a:rPr lang="en-US" sz="3600" dirty="0" smtClean="0"/>
              <a:t>Invite or inspire pre-writing activities.</a:t>
            </a:r>
          </a:p>
          <a:p>
            <a:pPr>
              <a:defRPr/>
            </a:pPr>
            <a:endParaRPr lang="en-US" sz="3600" dirty="0" smtClean="0"/>
          </a:p>
          <a:p>
            <a:pPr>
              <a:defRPr/>
            </a:pPr>
            <a:r>
              <a:rPr lang="en-US" sz="3600" dirty="0" smtClean="0"/>
              <a:t>Come from our experiences, our connections, and our previous understandings.</a:t>
            </a:r>
          </a:p>
          <a:p>
            <a:pPr>
              <a:defRPr/>
            </a:pPr>
            <a:endParaRPr lang="en-US" sz="3600" dirty="0" smtClean="0"/>
          </a:p>
          <a:p>
            <a:pPr>
              <a:defRPr/>
            </a:pPr>
            <a:r>
              <a:rPr lang="en-US" sz="3600" dirty="0" smtClean="0"/>
              <a:t>May be generated from artifacts, photographs, movement, music, conversation, guided brainstorming and more…..</a:t>
            </a:r>
          </a:p>
          <a:p>
            <a:pPr>
              <a:defRPr/>
            </a:pPr>
            <a:endParaRPr lang="en-US" sz="3600" dirty="0" smtClean="0"/>
          </a:p>
          <a:p>
            <a:pPr>
              <a:defRPr/>
            </a:pPr>
            <a:r>
              <a:rPr lang="en-US" sz="3600" dirty="0" smtClean="0"/>
              <a:t>Require good writers to select appropriate MODES and to define their PURPOSES. </a:t>
            </a:r>
          </a:p>
          <a:p>
            <a:pPr>
              <a:defRPr/>
            </a:pPr>
            <a:endParaRPr lang="en-US" sz="3600" dirty="0" smtClean="0"/>
          </a:p>
          <a:p>
            <a:pPr>
              <a:defRPr/>
            </a:pPr>
            <a:r>
              <a:rPr lang="en-US" sz="3600" dirty="0" smtClean="0"/>
              <a:t>Move readers from general to more refined topics.</a:t>
            </a:r>
          </a:p>
          <a:p>
            <a:pPr>
              <a:defRPr/>
            </a:pPr>
            <a:endParaRPr lang="en-US" sz="3600" dirty="0" smtClean="0"/>
          </a:p>
          <a:p>
            <a:pPr>
              <a:defRPr/>
            </a:pPr>
            <a:r>
              <a:rPr lang="en-US" sz="3600" dirty="0" smtClean="0"/>
              <a:t>Inspire careful observation.</a:t>
            </a:r>
          </a:p>
          <a:p>
            <a:pPr>
              <a:defRPr/>
            </a:pPr>
            <a:endParaRPr lang="en-US" sz="3600" dirty="0" smtClean="0"/>
          </a:p>
          <a:p>
            <a:pPr>
              <a:defRPr/>
            </a:pPr>
            <a:r>
              <a:rPr lang="en-US" sz="3600" dirty="0" smtClean="0"/>
              <a:t>Require independent use of higher level thought.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4612" y="21465"/>
            <a:ext cx="9144000" cy="1020762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IDEAS</a:t>
            </a:r>
          </a:p>
        </p:txBody>
      </p:sp>
    </p:spTree>
    <p:extLst>
      <p:ext uri="{BB962C8B-B14F-4D97-AF65-F5344CB8AC3E}">
        <p14:creationId xmlns:p14="http://schemas.microsoft.com/office/powerpoint/2010/main" val="141980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609600"/>
            <a:ext cx="7467600" cy="1143000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VOICE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2057400"/>
            <a:ext cx="11733212" cy="4416425"/>
          </a:xfrm>
        </p:spPr>
        <p:txBody>
          <a:bodyPr/>
          <a:lstStyle/>
          <a:p>
            <a:r>
              <a:rPr lang="en-US" dirty="0" smtClean="0"/>
              <a:t>The “sound” of the writer or the speaker.</a:t>
            </a:r>
          </a:p>
          <a:p>
            <a:endParaRPr lang="en-US" dirty="0" smtClean="0"/>
          </a:p>
          <a:p>
            <a:r>
              <a:rPr lang="en-US" dirty="0" smtClean="0"/>
              <a:t>Tone that is appropriate to the task.</a:t>
            </a:r>
          </a:p>
          <a:p>
            <a:endParaRPr lang="en-US" dirty="0" smtClean="0"/>
          </a:p>
          <a:p>
            <a:r>
              <a:rPr lang="en-US" dirty="0" smtClean="0"/>
              <a:t>Commitment to the piece—involvement.</a:t>
            </a:r>
          </a:p>
          <a:p>
            <a:endParaRPr lang="en-US" dirty="0" smtClean="0"/>
          </a:p>
          <a:p>
            <a:r>
              <a:rPr lang="en-US" dirty="0" smtClean="0"/>
              <a:t>Attention to the topic. </a:t>
            </a:r>
          </a:p>
        </p:txBody>
      </p:sp>
    </p:spTree>
    <p:extLst>
      <p:ext uri="{BB962C8B-B14F-4D97-AF65-F5344CB8AC3E}">
        <p14:creationId xmlns:p14="http://schemas.microsoft.com/office/powerpoint/2010/main" val="6594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020762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Voice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11580812" cy="4873625"/>
          </a:xfrm>
        </p:spPr>
        <p:txBody>
          <a:bodyPr rtlCol="0">
            <a:normAutofit lnSpcReduction="10000"/>
          </a:bodyPr>
          <a:lstStyle/>
          <a:p>
            <a:pPr>
              <a:defRPr/>
            </a:pPr>
            <a:r>
              <a:rPr lang="en-US" dirty="0" smtClean="0"/>
              <a:t>Requires that writers shift the way they speak in response to MODE and PURPOSE.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Invites diversity and complexity.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Built when students take RISKS.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Thrives in a comfortable atmosphere.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Suffers when we overemphasize formulaic processes or models.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2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8010123" y="304800"/>
            <a:ext cx="3352800" cy="6430963"/>
          </a:xfrm>
        </p:spPr>
        <p:txBody>
          <a:bodyPr rtlCol="0">
            <a:normAutofit/>
          </a:bodyPr>
          <a:lstStyle/>
          <a:p>
            <a:pPr marL="0" indent="0" algn="ctr">
              <a:buNone/>
              <a:defRPr/>
            </a:pPr>
            <a:r>
              <a:rPr 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Drafting</a:t>
            </a:r>
            <a:r>
              <a:rPr lang="en-US" sz="4000" dirty="0">
                <a:solidFill>
                  <a:schemeClr val="tx2"/>
                </a:solidFill>
                <a:latin typeface="Poilet Taper" panose="00000400000000000000" pitchFamily="2" charset="0"/>
              </a:rPr>
              <a:t> </a:t>
            </a:r>
          </a:p>
          <a:p>
            <a:pPr algn="ctr">
              <a:defRPr/>
            </a:pPr>
            <a:endParaRPr lang="en-US" sz="2400" dirty="0"/>
          </a:p>
          <a:p>
            <a:pPr algn="ctr"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The importance of understanding MODES and the power of MENTOR TEXT.</a:t>
            </a:r>
          </a:p>
          <a:p>
            <a:pPr algn="ctr">
              <a:defRPr/>
            </a:pP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Approaching topics from varied angles.</a:t>
            </a:r>
          </a:p>
          <a:p>
            <a:pPr algn="ctr">
              <a:defRPr/>
            </a:pP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Writing beside them.</a:t>
            </a:r>
          </a:p>
          <a:p>
            <a:pPr algn="ctr">
              <a:defRPr/>
            </a:pPr>
            <a:endParaRPr lang="en-US" sz="2400" dirty="0"/>
          </a:p>
          <a:p>
            <a:pPr algn="ctr">
              <a:defRPr/>
            </a:pPr>
            <a:endParaRPr lang="en-US" dirty="0" smtClean="0"/>
          </a:p>
          <a:p>
            <a:pPr algn="ctr">
              <a:defRPr/>
            </a:pPr>
            <a:endParaRPr lang="en-US" dirty="0" smtClean="0"/>
          </a:p>
          <a:p>
            <a:pPr algn="ctr">
              <a:defRPr/>
            </a:pPr>
            <a:endParaRPr lang="en-US" dirty="0" smtClean="0"/>
          </a:p>
          <a:p>
            <a:pPr algn="ctr">
              <a:defRPr/>
            </a:pPr>
            <a:endParaRPr lang="en-US" dirty="0"/>
          </a:p>
        </p:txBody>
      </p:sp>
      <p:pic>
        <p:nvPicPr>
          <p:cNvPr id="8" name="Content Placeholder 7" descr="WNYYWSS3 002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130701" y="457200"/>
            <a:ext cx="3505200" cy="2628900"/>
          </a:xfrm>
          <a:ln w="381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WNYYWSS3 0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812" y="2286000"/>
            <a:ext cx="3581400" cy="2686050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WNYYWSS3 0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1012" y="4038600"/>
            <a:ext cx="3429000" cy="2571750"/>
          </a:xfrm>
          <a:prstGeom prst="rect">
            <a:avLst/>
          </a:prstGeom>
          <a:ln w="38100" cap="sq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54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4"/>
          <p:cNvSpPr>
            <a:spLocks noGrp="1"/>
          </p:cNvSpPr>
          <p:nvPr>
            <p:ph type="title"/>
          </p:nvPr>
        </p:nvSpPr>
        <p:spPr>
          <a:xfrm>
            <a:off x="1979612" y="274638"/>
            <a:ext cx="9448800" cy="868362"/>
          </a:xfrm>
        </p:spPr>
        <p:txBody>
          <a:bodyPr>
            <a:noAutofit/>
          </a:bodyPr>
          <a:lstStyle/>
          <a:p>
            <a:r>
              <a:rPr lang="en-US" sz="4000" dirty="0" smtClean="0">
                <a:latin typeface="Poilet Taper" panose="00000400000000000000" pitchFamily="2" charset="0"/>
              </a:rPr>
              <a:t>Traits to Focus On As We Draft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 rtlCol="0">
            <a:normAutofit lnSpcReduction="10000"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en-US" sz="4800" dirty="0">
                <a:solidFill>
                  <a:schemeClr val="accent1"/>
                </a:solidFill>
              </a:rPr>
              <a:t>IDEAS</a:t>
            </a:r>
          </a:p>
          <a:p>
            <a:pPr>
              <a:buFont typeface="Wingdings" pitchFamily="2" charset="2"/>
              <a:buChar char="q"/>
              <a:defRPr/>
            </a:pPr>
            <a:endParaRPr lang="en-US" sz="4800" dirty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sz="4800" dirty="0">
                <a:solidFill>
                  <a:schemeClr val="accent1"/>
                </a:solidFill>
              </a:rPr>
              <a:t>VOICE</a:t>
            </a:r>
          </a:p>
          <a:p>
            <a:pPr>
              <a:buFont typeface="Wingdings" pitchFamily="2" charset="2"/>
              <a:buChar char="q"/>
              <a:defRPr/>
            </a:pPr>
            <a:endParaRPr lang="en-US" sz="4800" dirty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ORGANIZATION</a:t>
            </a:r>
          </a:p>
        </p:txBody>
      </p:sp>
    </p:spTree>
    <p:extLst>
      <p:ext uri="{BB962C8B-B14F-4D97-AF65-F5344CB8AC3E}">
        <p14:creationId xmlns:p14="http://schemas.microsoft.com/office/powerpoint/2010/main" val="55607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3412" y="304800"/>
            <a:ext cx="7467600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Organization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sz="quarter" idx="1"/>
          </p:nvPr>
        </p:nvSpPr>
        <p:spPr>
          <a:xfrm>
            <a:off x="6094412" y="1905000"/>
            <a:ext cx="4648200" cy="4873625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 smtClean="0"/>
              <a:t>“Organization is what you do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dirty="0" smtClean="0"/>
              <a:t>before you do something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dirty="0" smtClean="0"/>
              <a:t> so that when you do it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dirty="0" smtClean="0"/>
              <a:t>it’s not all mixed up.”</a:t>
            </a:r>
          </a:p>
          <a:p>
            <a:pPr algn="ctr">
              <a:buFont typeface="Arial" panose="020B0604020202020204" pitchFamily="34" charset="0"/>
              <a:buNone/>
            </a:pPr>
            <a:endParaRPr lang="en-US" b="1" dirty="0" smtClean="0"/>
          </a:p>
          <a:p>
            <a:pPr algn="ctr">
              <a:buFont typeface="Arial" panose="020B0604020202020204" pitchFamily="34" charset="0"/>
              <a:buNone/>
            </a:pPr>
            <a:r>
              <a:rPr lang="en-US" b="1" dirty="0" smtClean="0"/>
              <a:t>Winnie the Pooh</a:t>
            </a:r>
          </a:p>
          <a:p>
            <a:pPr algn="ctr">
              <a:buFont typeface="Arial" panose="020B0604020202020204" pitchFamily="34" charset="0"/>
              <a:buNone/>
            </a:pPr>
            <a:endParaRPr lang="en-US" b="1" dirty="0" smtClean="0"/>
          </a:p>
          <a:p>
            <a:pPr algn="ctr">
              <a:buFont typeface="Arial" panose="020B0604020202020204" pitchFamily="34" charset="0"/>
              <a:buNone/>
            </a:pPr>
            <a:endParaRPr lang="en-US" b="1" dirty="0" smtClean="0"/>
          </a:p>
        </p:txBody>
      </p:sp>
      <p:pic>
        <p:nvPicPr>
          <p:cNvPr id="43012" name="Picture 4" descr="http://blog.wired.com/geekdad/images/2009/01/18/pooh_shepard_19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411" y="1905000"/>
            <a:ext cx="3941379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Box 5"/>
          <p:cNvSpPr txBox="1">
            <a:spLocks noChangeArrowheads="1"/>
          </p:cNvSpPr>
          <p:nvPr/>
        </p:nvSpPr>
        <p:spPr bwMode="auto">
          <a:xfrm>
            <a:off x="2055812" y="6019800"/>
            <a:ext cx="71628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800"/>
              <a:t>http://blog.wired.com/geekdad/books/index.html</a:t>
            </a:r>
          </a:p>
        </p:txBody>
      </p:sp>
    </p:spTree>
    <p:extLst>
      <p:ext uri="{BB962C8B-B14F-4D97-AF65-F5344CB8AC3E}">
        <p14:creationId xmlns:p14="http://schemas.microsoft.com/office/powerpoint/2010/main" val="178823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Poilet Taper" panose="00000400000000000000" pitchFamily="2" charset="0"/>
              </a:rPr>
              <a:t>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rtlCol="0">
            <a:normAutofit fontScale="85000" lnSpcReduction="10000"/>
          </a:bodyPr>
          <a:lstStyle/>
          <a:p>
            <a:pPr>
              <a:defRPr/>
            </a:pPr>
            <a:r>
              <a:rPr lang="en-US" dirty="0" smtClean="0"/>
              <a:t>Requires that writers develop an INVITING lead for that provokes questioning and curiosity.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Inspires a body of work that attends to these questions and curiosities in a logical manner. </a:t>
            </a:r>
          </a:p>
          <a:p>
            <a:pPr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Relies upon smooth transitions and the articulation of turning points and resolutions.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Requires a conclusion that satisfies the questions and curiosities provoked by the lead and may inspire new ones. It does not, however, introduce new information.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72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Poilet Taper" panose="00000400000000000000" pitchFamily="2" charset="0"/>
              </a:rPr>
              <a:t>ORGANIZATION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solidFill>
            <a:schemeClr val="tx2"/>
          </a:solidFill>
        </p:spPr>
        <p:txBody>
          <a:bodyPr rtlCol="0">
            <a:normAutofit fontScale="92500" lnSpcReduction="20000"/>
          </a:bodyPr>
          <a:lstStyle/>
          <a:p>
            <a:pPr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WHAT IT IS….</a:t>
            </a:r>
          </a:p>
          <a:p>
            <a:pPr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 lead that “hooks” reader and provokes questions.</a:t>
            </a:r>
          </a:p>
          <a:p>
            <a:pPr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 core that provides details in a logical manner and transitions between them smoothly.</a:t>
            </a:r>
          </a:p>
          <a:p>
            <a:pPr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An ending that satisfies the questions raised within the work.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 rtlCol="0">
            <a:normAutofit fontScale="92500" lnSpcReduction="20000"/>
          </a:bodyPr>
          <a:lstStyle/>
          <a:p>
            <a:pPr>
              <a:buNone/>
              <a:defRPr/>
            </a:pPr>
            <a:r>
              <a:rPr lang="en-US" sz="3500" dirty="0" smtClean="0">
                <a:solidFill>
                  <a:schemeClr val="accent2">
                    <a:lumMod val="50000"/>
                  </a:schemeClr>
                </a:solidFill>
              </a:rPr>
              <a:t>HOW WE SUPPORT IT…</a:t>
            </a:r>
          </a:p>
          <a:p>
            <a:pPr>
              <a:buNone/>
              <a:defRPr/>
            </a:pPr>
            <a:endParaRPr lang="en-US" sz="35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  <a:defRPr/>
            </a:pPr>
            <a:r>
              <a:rPr lang="en-US" sz="3500" dirty="0" smtClean="0">
                <a:solidFill>
                  <a:schemeClr val="accent2">
                    <a:lumMod val="50000"/>
                  </a:schemeClr>
                </a:solidFill>
              </a:rPr>
              <a:t>Models and mentor texts</a:t>
            </a:r>
          </a:p>
          <a:p>
            <a:pPr>
              <a:buNone/>
              <a:defRPr/>
            </a:pPr>
            <a:endParaRPr lang="en-US" sz="35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  <a:defRPr/>
            </a:pPr>
            <a:r>
              <a:rPr lang="en-US" sz="3500" dirty="0" smtClean="0">
                <a:solidFill>
                  <a:schemeClr val="accent2">
                    <a:lumMod val="50000"/>
                  </a:schemeClr>
                </a:solidFill>
              </a:rPr>
              <a:t>Story boards</a:t>
            </a:r>
          </a:p>
          <a:p>
            <a:pPr>
              <a:buNone/>
              <a:defRPr/>
            </a:pPr>
            <a:endParaRPr lang="en-US" sz="35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  <a:defRPr/>
            </a:pPr>
            <a:r>
              <a:rPr lang="en-US" sz="3500" dirty="0" smtClean="0">
                <a:solidFill>
                  <a:schemeClr val="accent2">
                    <a:lumMod val="50000"/>
                  </a:schemeClr>
                </a:solidFill>
              </a:rPr>
              <a:t>Graphic organizers</a:t>
            </a:r>
          </a:p>
          <a:p>
            <a:pPr>
              <a:buNone/>
              <a:defRPr/>
            </a:pP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99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8812" y="1816346"/>
            <a:ext cx="3276600" cy="42672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b="1" dirty="0" smtClean="0"/>
              <a:t>Exploring </a:t>
            </a:r>
            <a:br>
              <a:rPr lang="en-US" b="1" dirty="0" smtClean="0"/>
            </a:br>
            <a:r>
              <a:rPr lang="en-US" b="1" dirty="0" smtClean="0"/>
              <a:t>mentor texts</a:t>
            </a:r>
            <a:br>
              <a:rPr lang="en-US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leads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endings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in-betweens</a:t>
            </a:r>
            <a:endParaRPr lang="en-US" dirty="0"/>
          </a:p>
        </p:txBody>
      </p:sp>
      <p:pic>
        <p:nvPicPr>
          <p:cNvPr id="4" name="Picture 3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812" y="685800"/>
            <a:ext cx="5181600" cy="5418138"/>
          </a:xfrm>
          <a:prstGeom prst="rect">
            <a:avLst/>
          </a:prstGeom>
          <a:ln w="38100" cap="sq">
            <a:solidFill>
              <a:schemeClr val="bg2">
                <a:lumMod val="1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024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04012" y="1752600"/>
            <a:ext cx="4114800" cy="4221164"/>
          </a:xfrm>
        </p:spPr>
        <p:txBody>
          <a:bodyPr rtlCol="0">
            <a:normAutofit lnSpcReduction="10000"/>
          </a:bodyPr>
          <a:lstStyle/>
          <a:p>
            <a:pPr algn="ctr"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Beyond 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Peer-Conferencing: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Peer Review</a:t>
            </a:r>
          </a:p>
          <a:p>
            <a:pPr algn="ctr"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Processes</a:t>
            </a:r>
          </a:p>
          <a:p>
            <a:pPr algn="ctr"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Modeling With Fishbowl </a:t>
            </a:r>
          </a:p>
          <a:p>
            <a:pPr algn="ctr"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Coaching With Push/Pause</a:t>
            </a:r>
          </a:p>
          <a:p>
            <a:pPr algn="ctr"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Assessment</a:t>
            </a:r>
          </a:p>
          <a:p>
            <a:pPr algn="ctr"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Evaluation</a:t>
            </a:r>
          </a:p>
        </p:txBody>
      </p:sp>
      <p:pic>
        <p:nvPicPr>
          <p:cNvPr id="4" name="Picture 3" descr="WNYYWSSC4 0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212" y="1066800"/>
            <a:ext cx="4876800" cy="3657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591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Content Placeholder 7" descr="networkedlearning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5412" y="572165"/>
            <a:ext cx="8047038" cy="5440363"/>
          </a:xfrm>
        </p:spPr>
      </p:pic>
      <p:sp>
        <p:nvSpPr>
          <p:cNvPr id="4099" name="TextBox 8"/>
          <p:cNvSpPr txBox="1">
            <a:spLocks noChangeArrowheads="1"/>
          </p:cNvSpPr>
          <p:nvPr/>
        </p:nvSpPr>
        <p:spPr bwMode="auto">
          <a:xfrm>
            <a:off x="4919259" y="5257800"/>
            <a:ext cx="5762626" cy="646331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3600" b="1" dirty="0"/>
              <a:t>How does learning happen?</a:t>
            </a:r>
          </a:p>
        </p:txBody>
      </p:sp>
      <p:sp>
        <p:nvSpPr>
          <p:cNvPr id="4100" name="TextBox 9"/>
          <p:cNvSpPr txBox="1">
            <a:spLocks noChangeArrowheads="1"/>
          </p:cNvSpPr>
          <p:nvPr/>
        </p:nvSpPr>
        <p:spPr bwMode="auto">
          <a:xfrm>
            <a:off x="1827212" y="6248400"/>
            <a:ext cx="2590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/>
              <a:t>Photo by Silvia Tolisano</a:t>
            </a:r>
          </a:p>
        </p:txBody>
      </p:sp>
    </p:spTree>
    <p:extLst>
      <p:ext uri="{BB962C8B-B14F-4D97-AF65-F5344CB8AC3E}">
        <p14:creationId xmlns:p14="http://schemas.microsoft.com/office/powerpoint/2010/main" val="95686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2412" y="274638"/>
            <a:ext cx="9906000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Traits to Focus On During Peer-Review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1979612" y="1828801"/>
            <a:ext cx="7467600" cy="4645025"/>
          </a:xfrm>
        </p:spPr>
        <p:txBody>
          <a:bodyPr rtlCol="0">
            <a:normAutofit lnSpcReduction="10000"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IDEAS</a:t>
            </a:r>
          </a:p>
          <a:p>
            <a:pPr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VOICE</a:t>
            </a:r>
          </a:p>
          <a:p>
            <a:pPr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ORGANIZATION</a:t>
            </a:r>
          </a:p>
          <a:p>
            <a:pPr>
              <a:buNone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CHOICE</a:t>
            </a:r>
          </a:p>
          <a:p>
            <a:pPr>
              <a:buFont typeface="Wingdings" pitchFamily="2" charset="2"/>
              <a:buChar char="q"/>
              <a:defRPr/>
            </a:pPr>
            <a:endParaRPr lang="en-US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SENTENCE FLUENCY</a:t>
            </a:r>
          </a:p>
        </p:txBody>
      </p:sp>
    </p:spTree>
    <p:extLst>
      <p:ext uri="{BB962C8B-B14F-4D97-AF65-F5344CB8AC3E}">
        <p14:creationId xmlns:p14="http://schemas.microsoft.com/office/powerpoint/2010/main" val="96085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29548" y="609600"/>
            <a:ext cx="7577328" cy="5682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5257800"/>
            <a:ext cx="7467600" cy="990600"/>
          </a:xfrm>
          <a:solidFill>
            <a:schemeClr val="accent1"/>
          </a:solidFill>
          <a:ln w="76200"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CHOICE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389812" y="2133600"/>
            <a:ext cx="2971800" cy="2667000"/>
          </a:xfrm>
          <a:solidFill>
            <a:schemeClr val="accent1"/>
          </a:solidFill>
        </p:spPr>
        <p:txBody>
          <a:bodyPr rtlCol="0">
            <a:normAutofit/>
          </a:bodyPr>
          <a:lstStyle/>
          <a:p>
            <a:pPr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“The race in writing is not to the swift, but to the original.”</a:t>
            </a:r>
          </a:p>
          <a:p>
            <a:pPr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----William Zinsser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61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Word Choice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solidFill>
            <a:schemeClr val="tx2"/>
          </a:solidFill>
        </p:spPr>
        <p:txBody>
          <a:bodyPr rtlCol="0">
            <a:normAutofit fontScale="92500" lnSpcReduction="20000"/>
          </a:bodyPr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Original words</a:t>
            </a:r>
          </a:p>
          <a:p>
            <a:pPr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Precise words</a:t>
            </a:r>
          </a:p>
          <a:p>
            <a:pPr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Engaging words</a:t>
            </a:r>
          </a:p>
          <a:p>
            <a:pPr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Varied words</a:t>
            </a:r>
          </a:p>
          <a:p>
            <a:pPr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Attention to dialect and formality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73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Sentence fluency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979612" y="1828801"/>
            <a:ext cx="7467600" cy="464502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dirty="0" smtClean="0"/>
              <a:t>Fluent sentences appeal to the ear and the eye.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They vary in length and structure.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They convey character, emotion, and reveal voice.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Rhythm, rhyme, and repetition of vowel and consonant sounds effect fluency.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19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237412" y="1905000"/>
            <a:ext cx="3124200" cy="373380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EDITING</a:t>
            </a:r>
          </a:p>
          <a:p>
            <a:pPr algn="ctr">
              <a:defRPr/>
            </a:pP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How are YOU strong as an editor?</a:t>
            </a:r>
          </a:p>
          <a:p>
            <a:pPr algn="ctr">
              <a:defRPr/>
            </a:pP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Differentiating the peer-editing process.</a:t>
            </a:r>
          </a:p>
        </p:txBody>
      </p:sp>
      <p:pic>
        <p:nvPicPr>
          <p:cNvPr id="8" name="Content Placeholder 7" descr="WNYYWSSC4 012 - Copy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827212" y="1323976"/>
            <a:ext cx="5143500" cy="3857625"/>
          </a:xfrm>
          <a:ln w="3810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03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79612" y="304800"/>
            <a:ext cx="8763000" cy="86836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Traits to Focus On As We Edit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1979612" y="1600201"/>
            <a:ext cx="4038600" cy="4873625"/>
          </a:xfrm>
        </p:spPr>
        <p:txBody>
          <a:bodyPr rtlCol="0">
            <a:normAutofit fontScale="85000" lnSpcReduction="20000"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IDEAS</a:t>
            </a:r>
          </a:p>
          <a:p>
            <a:pPr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VOICE</a:t>
            </a:r>
          </a:p>
          <a:p>
            <a:pPr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ORGANIZATION</a:t>
            </a:r>
          </a:p>
          <a:p>
            <a:pPr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WORD CHOICE</a:t>
            </a:r>
          </a:p>
          <a:p>
            <a:pPr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chemeClr val="accent1"/>
                </a:solidFill>
              </a:rPr>
              <a:t>SENTENCE FLUENCY</a:t>
            </a:r>
          </a:p>
          <a:p>
            <a:pPr>
              <a:buFont typeface="Wingdings" pitchFamily="2" charset="2"/>
              <a:buChar char="q"/>
              <a:defRPr/>
            </a:pPr>
            <a:endParaRPr lang="en-US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CONVENTIONS</a:t>
            </a:r>
            <a:endParaRPr lang="en-U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3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>
              <a:defRPr/>
            </a:pPr>
            <a:r>
              <a:rPr lang="en-US" sz="4000" dirty="0" smtClean="0">
                <a:latin typeface="Poilet Taper" panose="00000400000000000000" pitchFamily="2" charset="0"/>
              </a:rPr>
              <a:t>CONVENTIONS: </a:t>
            </a:r>
            <a:br>
              <a:rPr lang="en-US" sz="4000" dirty="0" smtClean="0">
                <a:latin typeface="Poilet Taper" panose="00000400000000000000" pitchFamily="2" charset="0"/>
              </a:rPr>
            </a:br>
            <a:r>
              <a:rPr lang="en-US" sz="4000" dirty="0" smtClean="0">
                <a:latin typeface="Poilet Taper" panose="00000400000000000000" pitchFamily="2" charset="0"/>
              </a:rPr>
              <a:t>THE LAST CONVERSATION</a:t>
            </a:r>
            <a:endParaRPr lang="en-US" sz="4000" dirty="0">
              <a:latin typeface="Poilet Taper" panose="000004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89412" y="1600200"/>
            <a:ext cx="5867400" cy="495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dirty="0" smtClean="0"/>
              <a:t>Attending to conventions happens at the END of the writing process.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Effective writers understand why editing is necessary. Strong writers know that editing isn’t merely about “fixing up” writing.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Edits are intentional, effective, and do not strip the work of voice, ideas, or fluency. They BUILD it.</a:t>
            </a:r>
          </a:p>
        </p:txBody>
      </p:sp>
      <p:pic>
        <p:nvPicPr>
          <p:cNvPr id="54276" name="Picture 2" descr="C:\Users\Angela\AppData\Local\Microsoft\Windows\Temporary Internet Files\Content.IE5\8F8JWT2P\MCj031181600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133601"/>
            <a:ext cx="2155825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881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237412" y="609600"/>
            <a:ext cx="3048000" cy="556260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PUBLISHING</a:t>
            </a:r>
          </a:p>
          <a:p>
            <a:pPr algn="ctr">
              <a:defRPr/>
            </a:pPr>
            <a:endParaRPr lang="en-US" sz="18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What does this mean to you?</a:t>
            </a:r>
          </a:p>
          <a:p>
            <a:pPr algn="ctr"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How is the definition shifting?</a:t>
            </a:r>
          </a:p>
          <a:p>
            <a:pPr algn="ctr">
              <a:defRPr/>
            </a:pPr>
            <a:endParaRPr lang="en-US" sz="24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What opportunities are available?</a:t>
            </a:r>
          </a:p>
          <a:p>
            <a:pPr algn="ctr">
              <a:defRPr/>
            </a:pPr>
            <a:endParaRPr lang="en-US" sz="2400" dirty="0"/>
          </a:p>
          <a:p>
            <a:pPr algn="ctr">
              <a:defRPr/>
            </a:pPr>
            <a:endParaRPr lang="en-US" dirty="0"/>
          </a:p>
        </p:txBody>
      </p:sp>
      <p:pic>
        <p:nvPicPr>
          <p:cNvPr id="1026" name="Picture 2" descr="http://wiredinstructor.org/traits/processimages/traitsprocessweb2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2" y="990600"/>
            <a:ext cx="5029200" cy="3703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788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ilet Taper" panose="00000400000000000000" pitchFamily="2" charset="0"/>
              </a:rPr>
              <a:t>Approaching Instruction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1979612" y="1600201"/>
            <a:ext cx="7696200" cy="4873625"/>
          </a:xfrm>
        </p:spPr>
        <p:txBody>
          <a:bodyPr rtlCol="0">
            <a:noAutofit/>
          </a:bodyPr>
          <a:lstStyle/>
          <a:p>
            <a:pPr>
              <a:buNone/>
              <a:defRPr/>
            </a:pPr>
            <a:r>
              <a:rPr lang="en-US" sz="2000" b="1" dirty="0" smtClean="0"/>
              <a:t>Teach Craft Inside the Process: One at a Time</a:t>
            </a:r>
          </a:p>
          <a:p>
            <a:pPr lvl="1">
              <a:defRPr/>
            </a:pPr>
            <a:r>
              <a:rPr lang="en-US" sz="1600" dirty="0" smtClean="0"/>
              <a:t>Activate Background Knowledge </a:t>
            </a:r>
          </a:p>
          <a:p>
            <a:pPr lvl="1">
              <a:buNone/>
              <a:defRPr/>
            </a:pPr>
            <a:r>
              <a:rPr lang="en-US" sz="1600" dirty="0" smtClean="0"/>
              <a:t>	Artifacts, Music, Video, Movement, </a:t>
            </a:r>
            <a:r>
              <a:rPr lang="en-US" sz="1600" dirty="0" err="1" smtClean="0"/>
              <a:t>Manipulatives</a:t>
            </a:r>
            <a:endParaRPr lang="en-US" sz="1600" dirty="0" smtClean="0"/>
          </a:p>
          <a:p>
            <a:pPr lvl="1">
              <a:defRPr/>
            </a:pPr>
            <a:r>
              <a:rPr lang="en-US" sz="1600" dirty="0" smtClean="0"/>
              <a:t>Define the Trait</a:t>
            </a:r>
          </a:p>
          <a:p>
            <a:pPr lvl="1">
              <a:defRPr/>
            </a:pPr>
            <a:r>
              <a:rPr lang="en-US" sz="1600" dirty="0" smtClean="0"/>
              <a:t>Model With Mentor Text</a:t>
            </a:r>
          </a:p>
          <a:p>
            <a:pPr lvl="1">
              <a:defRPr/>
            </a:pPr>
            <a:r>
              <a:rPr lang="en-US" sz="1600" dirty="0" smtClean="0"/>
              <a:t>Anchor With Rubric</a:t>
            </a:r>
          </a:p>
          <a:p>
            <a:pPr lvl="1">
              <a:defRPr/>
            </a:pPr>
            <a:r>
              <a:rPr lang="en-US" sz="1600" dirty="0" smtClean="0"/>
              <a:t>Provide Guided Practice</a:t>
            </a:r>
          </a:p>
          <a:p>
            <a:pPr lvl="1">
              <a:defRPr/>
            </a:pPr>
            <a:r>
              <a:rPr lang="en-US" sz="1600" dirty="0" smtClean="0"/>
              <a:t>Formatively Assess/Reteach</a:t>
            </a:r>
          </a:p>
          <a:p>
            <a:pPr>
              <a:buNone/>
              <a:defRPr/>
            </a:pPr>
            <a:endParaRPr lang="en-US" sz="2000" b="1" dirty="0" smtClean="0"/>
          </a:p>
          <a:p>
            <a:pPr>
              <a:buNone/>
              <a:defRPr/>
            </a:pPr>
            <a:r>
              <a:rPr lang="en-US" sz="2000" b="1" dirty="0" smtClean="0"/>
              <a:t>Fold Into the Process</a:t>
            </a:r>
          </a:p>
          <a:p>
            <a:pPr>
              <a:buNone/>
              <a:defRPr/>
            </a:pPr>
            <a:endParaRPr lang="en-US" sz="2000" b="1" dirty="0" smtClean="0"/>
          </a:p>
          <a:p>
            <a:pPr>
              <a:buNone/>
              <a:defRPr/>
            </a:pPr>
            <a:r>
              <a:rPr lang="en-US" sz="2000" b="1" dirty="0" smtClean="0"/>
              <a:t>Link Back to the Dispositions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4491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Content Placeholder 2"/>
          <p:cNvSpPr>
            <a:spLocks noGrp="1"/>
          </p:cNvSpPr>
          <p:nvPr>
            <p:ph sz="quarter" idx="1"/>
          </p:nvPr>
        </p:nvSpPr>
        <p:spPr>
          <a:xfrm>
            <a:off x="1979612" y="609600"/>
            <a:ext cx="7924800" cy="533400"/>
          </a:xfrm>
        </p:spPr>
        <p:txBody>
          <a:bodyPr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4400" b="1" dirty="0">
                <a:latin typeface="Poilet Taper" panose="00000400000000000000" pitchFamily="2" charset="0"/>
              </a:rPr>
              <a:t>Find the Assessment</a:t>
            </a:r>
          </a:p>
        </p:txBody>
      </p:sp>
      <p:pic>
        <p:nvPicPr>
          <p:cNvPr id="57347" name="Picture 3" descr="C:\Users\Angela\AppData\Local\Microsoft\Windows\Temporary Internet Files\Content.IE5\8F8JWT2P\MPj0430493000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212" y="1295400"/>
            <a:ext cx="51244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24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Poilet Taper" panose="00000400000000000000" pitchFamily="2" charset="0"/>
              </a:rPr>
              <a:t>What I’m learning…..</a:t>
            </a:r>
            <a:br>
              <a:rPr lang="en-US" sz="4000" dirty="0">
                <a:latin typeface="Poilet Taper" panose="00000400000000000000" pitchFamily="2" charset="0"/>
              </a:rPr>
            </a:br>
            <a:r>
              <a:rPr lang="en-US" sz="4000" dirty="0">
                <a:latin typeface="Poilet Taper" panose="00000400000000000000" pitchFamily="2" charset="0"/>
              </a:rPr>
              <a:t>WE ACT AND WRITE WITH COURAGE</a:t>
            </a:r>
          </a:p>
        </p:txBody>
      </p:sp>
      <p:pic>
        <p:nvPicPr>
          <p:cNvPr id="614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612" y="1828800"/>
            <a:ext cx="4706936" cy="4640641"/>
          </a:xfrm>
        </p:spPr>
      </p:pic>
    </p:spTree>
    <p:extLst>
      <p:ext uri="{BB962C8B-B14F-4D97-AF65-F5344CB8AC3E}">
        <p14:creationId xmlns:p14="http://schemas.microsoft.com/office/powerpoint/2010/main" val="133467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1522412" y="457200"/>
            <a:ext cx="8640763" cy="1050925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Poilet Taper" panose="00000400000000000000" pitchFamily="2" charset="0"/>
              </a:rPr>
              <a:t>References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>
          <a:xfrm>
            <a:off x="1674812" y="1676401"/>
            <a:ext cx="9601200" cy="5029199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1800" dirty="0"/>
              <a:t>Gray, Theresa (2006). </a:t>
            </a:r>
            <a:r>
              <a:rPr lang="en-US" sz="1800" dirty="0" err="1"/>
              <a:t>Slideshare</a:t>
            </a:r>
            <a:r>
              <a:rPr lang="en-US" sz="1800" dirty="0"/>
              <a:t>. </a:t>
            </a:r>
            <a:r>
              <a:rPr lang="en-US" sz="1800" i="1" dirty="0"/>
              <a:t>Writing Frameworks. </a:t>
            </a:r>
            <a:r>
              <a:rPr lang="en-US" sz="1800" dirty="0"/>
              <a:t>Retrieved January 21, 2009 from: http://www.slideshare.net/TGray/writing-frameworks</a:t>
            </a:r>
            <a:endParaRPr lang="en-US" sz="1800" i="1" dirty="0"/>
          </a:p>
          <a:p>
            <a:pPr>
              <a:buFont typeface="Arial" panose="020B0604020202020204" pitchFamily="34" charset="0"/>
              <a:buNone/>
            </a:pPr>
            <a:endParaRPr lang="en-US" sz="1800" dirty="0"/>
          </a:p>
          <a:p>
            <a:pPr>
              <a:buFont typeface="Arial" panose="020B0604020202020204" pitchFamily="34" charset="0"/>
              <a:buNone/>
            </a:pPr>
            <a:r>
              <a:rPr lang="en-US" sz="1800" dirty="0"/>
              <a:t>Martin-</a:t>
            </a:r>
            <a:r>
              <a:rPr lang="en-US" sz="1800" dirty="0" err="1"/>
              <a:t>Kniep</a:t>
            </a:r>
            <a:r>
              <a:rPr lang="en-US" sz="1800" dirty="0"/>
              <a:t>, Giselle O. </a:t>
            </a:r>
            <a:r>
              <a:rPr lang="en-US" sz="1800" b="1" dirty="0"/>
              <a:t>Communities That Lead, Learn, and Last: Building and Sustaining Educational Expertise. </a:t>
            </a:r>
            <a:r>
              <a:rPr lang="en-US" sz="1800" dirty="0"/>
              <a:t>California: </a:t>
            </a:r>
            <a:r>
              <a:rPr lang="en-US" sz="1800" dirty="0" err="1"/>
              <a:t>Jossey</a:t>
            </a:r>
            <a:r>
              <a:rPr lang="en-US" sz="1800" dirty="0"/>
              <a:t>-Bass, 2008.</a:t>
            </a:r>
          </a:p>
          <a:p>
            <a:pPr>
              <a:buFont typeface="Arial" panose="020B0604020202020204" pitchFamily="34" charset="0"/>
              <a:buNone/>
            </a:pPr>
            <a:endParaRPr lang="en-US" sz="1800" dirty="0"/>
          </a:p>
          <a:p>
            <a:pPr>
              <a:buFont typeface="Arial" panose="020B0604020202020204" pitchFamily="34" charset="0"/>
              <a:buNone/>
            </a:pPr>
            <a:r>
              <a:rPr lang="en-US" sz="1800" dirty="0"/>
              <a:t>National Board for Professional Teacher Standards. “What Teachers Should Know and Be Able to Do: The Five Core Propositions.” Retrieved  Aug. 21, 2008 from http://www.nbpts.org/the_standards/the_five_core_propositions</a:t>
            </a:r>
          </a:p>
          <a:p>
            <a:pPr>
              <a:buFont typeface="Arial" panose="020B0604020202020204" pitchFamily="34" charset="0"/>
              <a:buNone/>
            </a:pPr>
            <a:endParaRPr lang="en-US" sz="1800" dirty="0"/>
          </a:p>
          <a:p>
            <a:pPr>
              <a:buFont typeface="Arial" panose="020B0604020202020204" pitchFamily="34" charset="0"/>
              <a:buNone/>
            </a:pPr>
            <a:r>
              <a:rPr lang="en-US" sz="1800" dirty="0"/>
              <a:t>Stockman, Angela (</a:t>
            </a:r>
            <a:r>
              <a:rPr lang="en-US" sz="1800" dirty="0" smtClean="0"/>
              <a:t>2008-2013). </a:t>
            </a:r>
            <a:r>
              <a:rPr lang="en-US" sz="1800" i="1" dirty="0"/>
              <a:t>WNY Young Writers’ Summer Studio. </a:t>
            </a:r>
            <a:r>
              <a:rPr lang="en-US" sz="1800" dirty="0"/>
              <a:t>Presented at </a:t>
            </a:r>
            <a:r>
              <a:rPr lang="en-US" sz="1800" dirty="0" smtClean="0"/>
              <a:t>3062 Delaware Avenue, Kenmore NY 14217.</a:t>
            </a:r>
            <a:endParaRPr lang="en-US" sz="1800" i="1" dirty="0"/>
          </a:p>
          <a:p>
            <a:pPr>
              <a:buFont typeface="Arial" panose="020B0604020202020204" pitchFamily="34" charset="0"/>
              <a:buNone/>
            </a:pPr>
            <a:endParaRPr lang="en-US" sz="1800" dirty="0"/>
          </a:p>
          <a:p>
            <a:pPr>
              <a:buFont typeface="Arial" panose="020B0604020202020204" pitchFamily="34" charset="0"/>
              <a:buNone/>
            </a:pPr>
            <a:endParaRPr lang="en-US" sz="1800" dirty="0"/>
          </a:p>
          <a:p>
            <a:pPr>
              <a:buFont typeface="Arial" panose="020B0604020202020204" pitchFamily="34" charset="0"/>
              <a:buNone/>
            </a:pPr>
            <a:endParaRPr lang="en-US" sz="1400" dirty="0"/>
          </a:p>
          <a:p>
            <a:pPr>
              <a:buFont typeface="Arial" panose="020B0604020202020204" pitchFamily="34" charset="0"/>
              <a:buNone/>
            </a:pPr>
            <a:endParaRPr lang="en-US" sz="1400" dirty="0"/>
          </a:p>
          <a:p>
            <a:pPr>
              <a:buFont typeface="Arial" panose="020B0604020202020204" pitchFamily="34" charset="0"/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6368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10210798" cy="1020762"/>
          </a:xfrm>
        </p:spPr>
        <p:txBody>
          <a:bodyPr>
            <a:noAutofit/>
          </a:bodyPr>
          <a:lstStyle/>
          <a:p>
            <a:r>
              <a:rPr lang="en-US" sz="4000" b="1" dirty="0">
                <a:latin typeface="Poilet Taper" panose="00000400000000000000" pitchFamily="2" charset="0"/>
              </a:rPr>
              <a:t>WE SEEK UNDERSTANDING BEFORE DOING</a:t>
            </a:r>
          </a:p>
        </p:txBody>
      </p:sp>
      <p:pic>
        <p:nvPicPr>
          <p:cNvPr id="7171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96574" y="2493038"/>
            <a:ext cx="4649811" cy="3473735"/>
          </a:xfrm>
        </p:spPr>
      </p:pic>
    </p:spTree>
    <p:extLst>
      <p:ext uri="{BB962C8B-B14F-4D97-AF65-F5344CB8AC3E}">
        <p14:creationId xmlns:p14="http://schemas.microsoft.com/office/powerpoint/2010/main" val="351994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Poilet Taper" panose="00000400000000000000" pitchFamily="2" charset="0"/>
              </a:rPr>
              <a:t>WE PERSEVERE</a:t>
            </a:r>
          </a:p>
        </p:txBody>
      </p:sp>
      <p:pic>
        <p:nvPicPr>
          <p:cNvPr id="8195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2133600"/>
            <a:ext cx="6035675" cy="4023783"/>
          </a:xfrm>
        </p:spPr>
      </p:pic>
    </p:spTree>
    <p:extLst>
      <p:ext uri="{BB962C8B-B14F-4D97-AF65-F5344CB8AC3E}">
        <p14:creationId xmlns:p14="http://schemas.microsoft.com/office/powerpoint/2010/main" val="138235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522414" y="304800"/>
            <a:ext cx="9143998" cy="1020762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Poilet Taper" panose="00000400000000000000" pitchFamily="2" charset="0"/>
              </a:rPr>
              <a:t>WE COLLABORATE</a:t>
            </a:r>
          </a:p>
        </p:txBody>
      </p:sp>
      <p:pic>
        <p:nvPicPr>
          <p:cNvPr id="9219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24626" y="2469786"/>
            <a:ext cx="4518290" cy="3388718"/>
          </a:xfrm>
        </p:spPr>
      </p:pic>
    </p:spTree>
    <p:extLst>
      <p:ext uri="{BB962C8B-B14F-4D97-AF65-F5344CB8AC3E}">
        <p14:creationId xmlns:p14="http://schemas.microsoft.com/office/powerpoint/2010/main" val="47869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09A44C-857D-42FD-9219-94A36248C2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TS102804846</Template>
  <TotalTime>0</TotalTime>
  <Words>1427</Words>
  <Application>Microsoft Office PowerPoint</Application>
  <PresentationFormat>Custom</PresentationFormat>
  <Paragraphs>388</Paragraphs>
  <Slides>60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71" baseType="lpstr">
      <vt:lpstr>Aharoni</vt:lpstr>
      <vt:lpstr>Arial</vt:lpstr>
      <vt:lpstr>Arial Black</vt:lpstr>
      <vt:lpstr>Calibri</vt:lpstr>
      <vt:lpstr>Consolas</vt:lpstr>
      <vt:lpstr>Corbel</vt:lpstr>
      <vt:lpstr>DaunPenh</vt:lpstr>
      <vt:lpstr>JasmineUPC</vt:lpstr>
      <vt:lpstr>Poilet Taper</vt:lpstr>
      <vt:lpstr>Wingdings</vt:lpstr>
      <vt:lpstr>Chalkboard 16x9</vt:lpstr>
      <vt:lpstr>Welcoming our littlest writers to workshop</vt:lpstr>
      <vt:lpstr>OUTCOMES</vt:lpstr>
      <vt:lpstr>Portraits of Our Littlest Writers</vt:lpstr>
      <vt:lpstr>PowerPoint Presentation</vt:lpstr>
      <vt:lpstr>PowerPoint Presentation</vt:lpstr>
      <vt:lpstr>What I’m learning….. WE ACT AND WRITE WITH COURAGE</vt:lpstr>
      <vt:lpstr>WE SEEK UNDERSTANDING BEFORE DOING</vt:lpstr>
      <vt:lpstr>WE PERSEVERE</vt:lpstr>
      <vt:lpstr>WE COLLABORATE</vt:lpstr>
      <vt:lpstr>WE SHARE OUR EXPERTISE</vt:lpstr>
      <vt:lpstr>WE GIVE OF OURSELVES  AND ACT WITH KINDNESS</vt:lpstr>
      <vt:lpstr>WE REFLECT ON WHERE WE’VE BEEN, WHERE WE ARE GOING, AND HOW WE PLAN TO GET THERE</vt:lpstr>
      <vt:lpstr>WE KNOW THAT WRITING  IS OFTEN A SLOW PROCESS</vt:lpstr>
      <vt:lpstr>WE TRY TO DEVELOP BETTER AND BETTER AND BETTER STRATEGIES FOR IMPROVING OUR OWN WORK AND HELPING OTHERS</vt:lpstr>
      <vt:lpstr>Nesting:  Creating a Welcoming Workshop Environment </vt:lpstr>
      <vt:lpstr>Getting to Know Your Writers!</vt:lpstr>
      <vt:lpstr>Getting writing right: what does this even look like?</vt:lpstr>
      <vt:lpstr>Thinking about WRITING CURRICULA</vt:lpstr>
      <vt:lpstr>Thinking about WRITING INSTRUCTION </vt:lpstr>
      <vt:lpstr>GREAT MINI-LESSONS</vt:lpstr>
      <vt:lpstr>Assessment: From the Latin verb assidere, meaning “to sit beside.” </vt:lpstr>
      <vt:lpstr>THINKING ABOUT ASSESSMENT TYPES AND PURPOSES</vt:lpstr>
      <vt:lpstr>WHAT MATTERS MOST WHEN IT COMES TO IMPROVING WRITING PERFORMANCE?</vt:lpstr>
      <vt:lpstr>shaping Your Writing Framework  and nurturing your Professional Practice</vt:lpstr>
      <vt:lpstr>Assessing Needs and Strategic Planning</vt:lpstr>
      <vt:lpstr>But what about performance?</vt:lpstr>
      <vt:lpstr>PowerPoint Presentation</vt:lpstr>
      <vt:lpstr>PowerPoint Presentation</vt:lpstr>
      <vt:lpstr>Which would YOU choose?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Writing is a RECURSIVE process</vt:lpstr>
      <vt:lpstr>Writing is a Process</vt:lpstr>
      <vt:lpstr>Considering MODES and PURPOSE</vt:lpstr>
      <vt:lpstr>PowerPoint Presentation</vt:lpstr>
      <vt:lpstr>Traits to Focus on During  Pre-Writing:</vt:lpstr>
      <vt:lpstr>IDEAS</vt:lpstr>
      <vt:lpstr>VOICE</vt:lpstr>
      <vt:lpstr>Voice</vt:lpstr>
      <vt:lpstr>PowerPoint Presentation</vt:lpstr>
      <vt:lpstr>Traits to Focus On As We Draft</vt:lpstr>
      <vt:lpstr>Organization</vt:lpstr>
      <vt:lpstr>Organization</vt:lpstr>
      <vt:lpstr>ORGANIZATION</vt:lpstr>
      <vt:lpstr>Exploring  mentor texts  leads  endings  in-betweens</vt:lpstr>
      <vt:lpstr>PowerPoint Presentation</vt:lpstr>
      <vt:lpstr>Traits to Focus On During Peer-Review</vt:lpstr>
      <vt:lpstr>WORD CHOICE</vt:lpstr>
      <vt:lpstr>Word Choice</vt:lpstr>
      <vt:lpstr>Sentence fluency</vt:lpstr>
      <vt:lpstr>PowerPoint Presentation</vt:lpstr>
      <vt:lpstr>Traits to Focus On As We Edit</vt:lpstr>
      <vt:lpstr>CONVENTIONS:  THE LAST CONVERSATION</vt:lpstr>
      <vt:lpstr>PowerPoint Presentation</vt:lpstr>
      <vt:lpstr>Approaching Instruction</vt:lpstr>
      <vt:lpstr>PowerPoint Presentation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2013-10-02T23:01:19Z</dcterms:created>
  <dcterms:modified xsi:type="dcterms:W3CDTF">2014-01-08T20:03:08Z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